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5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29" r:id="rId4"/>
    <p:sldMasterId id="2147483845" r:id="rId5"/>
    <p:sldMasterId id="2147483849" r:id="rId6"/>
    <p:sldMasterId id="2147483856" r:id="rId7"/>
    <p:sldMasterId id="2147483869" r:id="rId8"/>
    <p:sldMasterId id="2147483889" r:id="rId9"/>
    <p:sldMasterId id="2147483904" r:id="rId10"/>
  </p:sldMasterIdLst>
  <p:notesMasterIdLst>
    <p:notesMasterId r:id="rId33"/>
  </p:notesMasterIdLst>
  <p:handoutMasterIdLst>
    <p:handoutMasterId r:id="rId34"/>
  </p:handoutMasterIdLst>
  <p:sldIdLst>
    <p:sldId id="256" r:id="rId11"/>
    <p:sldId id="1126" r:id="rId12"/>
    <p:sldId id="1123" r:id="rId13"/>
    <p:sldId id="1138" r:id="rId14"/>
    <p:sldId id="1163" r:id="rId15"/>
    <p:sldId id="1157" r:id="rId16"/>
    <p:sldId id="1162" r:id="rId17"/>
    <p:sldId id="1149" r:id="rId18"/>
    <p:sldId id="1100" r:id="rId19"/>
    <p:sldId id="1090" r:id="rId20"/>
    <p:sldId id="1077" r:id="rId21"/>
    <p:sldId id="1127" r:id="rId22"/>
    <p:sldId id="1101" r:id="rId23"/>
    <p:sldId id="1102" r:id="rId24"/>
    <p:sldId id="1150" r:id="rId25"/>
    <p:sldId id="1132" r:id="rId26"/>
    <p:sldId id="1105" r:id="rId27"/>
    <p:sldId id="1107" r:id="rId28"/>
    <p:sldId id="1134" r:id="rId29"/>
    <p:sldId id="1161" r:id="rId30"/>
    <p:sldId id="1110" r:id="rId31"/>
    <p:sldId id="271" r:id="rId32"/>
  </p:sldIdLst>
  <p:sldSz cx="9144000" cy="5143500" type="screen16x9"/>
  <p:notesSz cx="6858000" cy="1162050"/>
  <p:custDataLst>
    <p:tags r:id="rId35"/>
  </p:custDataLst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D765403-A3F7-CCE0-ACEF-FAF399571298}" name="Liselot De Vlieger" initials="LDV" userId="S::u0125407@vives.be::9dc8346a-92bd-4610-b17b-9b6d56497391" providerId="AD"/>
  <p188:author id="{C00FFE27-4B4B-5AC1-48D0-08AE5831669F}" name="Filotas Theodosiou" initials="FT" userId="S::u0153325@vives.be::4d314f86-04bd-4c94-b8b5-e595c52c48e0" providerId="AD"/>
  <p188:author id="{D65D4D31-B7A6-123F-F0EF-F8122A564CEB}" name="Yves Sagaert" initials="YS" userId="S::u0138780@vives.be::d537b934-cd1f-40de-ad53-faf5ca99b979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eja Gheysen" initials="FG" lastIdx="1" clrIdx="0">
    <p:extLst>
      <p:ext uri="{19B8F6BF-5375-455C-9EA6-DF929625EA0E}">
        <p15:presenceInfo xmlns:p15="http://schemas.microsoft.com/office/powerpoint/2012/main" userId="S::u0122453@vives.be::4f504d5d-4063-4abf-bba1-9a19824aa001" providerId="AD"/>
      </p:ext>
    </p:extLst>
  </p:cmAuthor>
  <p:cmAuthor id="2" name="Isabel Vanslembrouck" initials="IV" lastIdx="1" clrIdx="1">
    <p:extLst>
      <p:ext uri="{19B8F6BF-5375-455C-9EA6-DF929625EA0E}">
        <p15:presenceInfo xmlns:p15="http://schemas.microsoft.com/office/powerpoint/2012/main" userId="S::u0081506@vives.be::b0cc83a5-6eb0-47d0-b322-4e220641dc8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clrMode="gray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978F"/>
    <a:srgbClr val="D9D9D9"/>
    <a:srgbClr val="FFFFFF"/>
    <a:srgbClr val="EAEFF2"/>
    <a:srgbClr val="279E27"/>
    <a:srgbClr val="224364"/>
    <a:srgbClr val="A2C2DC"/>
    <a:srgbClr val="303030"/>
    <a:srgbClr val="FF7F0E"/>
    <a:srgbClr val="5364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F6EA23-4F6E-4B99-93E1-46D42752738E}" v="7" dt="2024-07-09T10:30:22.4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7814" autoAdjust="0"/>
  </p:normalViewPr>
  <p:slideViewPr>
    <p:cSldViewPr snapToGrid="0">
      <p:cViewPr varScale="1">
        <p:scale>
          <a:sx n="109" d="100"/>
          <a:sy n="109" d="100"/>
        </p:scale>
        <p:origin x="662" y="82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theme" Target="theme/theme1.xml"/><Relationship Id="rId21" Type="http://schemas.openxmlformats.org/officeDocument/2006/relationships/slide" Target="slides/slide11.xml"/><Relationship Id="rId34" Type="http://schemas.openxmlformats.org/officeDocument/2006/relationships/handoutMaster" Target="handoutMasters/handoutMaster1.xml"/><Relationship Id="rId42" Type="http://schemas.microsoft.com/office/2015/10/relationships/revisionInfo" Target="revisionInfo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commentAuthors" Target="commentAuthor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tags" Target="tags/tag1.xml"/><Relationship Id="rId43" Type="http://schemas.microsoft.com/office/2018/10/relationships/authors" Target="author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notesMaster" Target="notesMasters/notesMaster1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ilotas Theodosiou" userId="4d314f86-04bd-4c94-b8b5-e595c52c48e0" providerId="ADAL" clId="{2DF6EA23-4F6E-4B99-93E1-46D42752738E}"/>
    <pc:docChg chg="custSel modSld">
      <pc:chgData name="Filotas Theodosiou" userId="4d314f86-04bd-4c94-b8b5-e595c52c48e0" providerId="ADAL" clId="{2DF6EA23-4F6E-4B99-93E1-46D42752738E}" dt="2024-07-09T10:30:43.274" v="38" actId="20577"/>
      <pc:docMkLst>
        <pc:docMk/>
      </pc:docMkLst>
      <pc:sldChg chg="modSp mod">
        <pc:chgData name="Filotas Theodosiou" userId="4d314f86-04bd-4c94-b8b5-e595c52c48e0" providerId="ADAL" clId="{2DF6EA23-4F6E-4B99-93E1-46D42752738E}" dt="2024-07-09T10:30:43.274" v="38" actId="20577"/>
        <pc:sldMkLst>
          <pc:docMk/>
          <pc:sldMk cId="3826809700" sldId="1123"/>
        </pc:sldMkLst>
        <pc:spChg chg="mod">
          <ac:chgData name="Filotas Theodosiou" userId="4d314f86-04bd-4c94-b8b5-e595c52c48e0" providerId="ADAL" clId="{2DF6EA23-4F6E-4B99-93E1-46D42752738E}" dt="2024-07-09T10:30:07.173" v="33" actId="1076"/>
          <ac:spMkLst>
            <pc:docMk/>
            <pc:sldMk cId="3826809700" sldId="1123"/>
            <ac:spMk id="3" creationId="{E0C3B9E0-85F3-7E30-A2A5-52925470D428}"/>
          </ac:spMkLst>
        </pc:spChg>
        <pc:spChg chg="mod">
          <ac:chgData name="Filotas Theodosiou" userId="4d314f86-04bd-4c94-b8b5-e595c52c48e0" providerId="ADAL" clId="{2DF6EA23-4F6E-4B99-93E1-46D42752738E}" dt="2024-07-09T10:30:43.274" v="38" actId="20577"/>
          <ac:spMkLst>
            <pc:docMk/>
            <pc:sldMk cId="3826809700" sldId="1123"/>
            <ac:spMk id="7" creationId="{F34A485A-58FE-024C-9F2B-D7FB79901FE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A3A012-3121-1949-925A-25660477A3A1}" type="datetimeFigureOut">
              <a:rPr lang="nl-NL" smtClean="0"/>
              <a:t>9-7-2024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BC550C-A10E-5946-9FBC-97939084284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CC299B-B7CE-DE41-BE40-55F57D861C99}" type="datetimeFigureOut">
              <a:rPr lang="nl-NL" smtClean="0"/>
              <a:t>9-7-2024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F655B2-F135-8D49-9646-EB9F99387ED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" name="Google Shape;4689;g13a98ea5f44_2_23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Hi everyone, I am Filotas Theodosiou, I am a Data Scientist and Researcher at VIVES University of Applied Sciences and this is our joint work with Yves </a:t>
            </a:r>
            <a:r>
              <a:rPr lang="en-US" dirty="0" err="1"/>
              <a:t>Sagaert</a:t>
            </a:r>
            <a:r>
              <a:rPr lang="en-US" dirty="0"/>
              <a:t> and </a:t>
            </a:r>
            <a:r>
              <a:rPr lang="en-US" dirty="0" err="1"/>
              <a:t>Liselot</a:t>
            </a:r>
            <a:r>
              <a:rPr lang="en-US" dirty="0"/>
              <a:t> De </a:t>
            </a:r>
            <a:r>
              <a:rPr lang="en-US" dirty="0" err="1"/>
              <a:t>Vlieger</a:t>
            </a:r>
            <a:r>
              <a:rPr lang="en-US" dirty="0"/>
              <a:t>.</a:t>
            </a:r>
            <a:endParaRPr dirty="0"/>
          </a:p>
        </p:txBody>
      </p:sp>
      <p:sp>
        <p:nvSpPr>
          <p:cNvPr id="4690" name="Google Shape;4690;g13a98ea5f44_2_23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dirty="0" err="1"/>
              <a:t>Its</a:t>
            </a:r>
            <a:r>
              <a:rPr lang="nl-NL" sz="1800" u="sng" dirty="0"/>
              <a:t> </a:t>
            </a:r>
            <a:r>
              <a:rPr lang="nl-NL" sz="1800" u="sng" dirty="0" err="1"/>
              <a:t>known</a:t>
            </a:r>
            <a:r>
              <a:rPr lang="nl-NL" sz="1800" u="sng" dirty="0"/>
              <a:t> </a:t>
            </a:r>
            <a:r>
              <a:rPr lang="nl-NL" sz="1800" u="sng" dirty="0" err="1"/>
              <a:t>that</a:t>
            </a:r>
            <a:r>
              <a:rPr lang="nl-NL" sz="1800" u="sng" dirty="0"/>
              <a:t> in </a:t>
            </a:r>
            <a:r>
              <a:rPr lang="nl-NL" sz="1800" u="sng" dirty="0" err="1"/>
              <a:t>practise</a:t>
            </a:r>
            <a:r>
              <a:rPr lang="nl-NL" sz="1800" u="sng" dirty="0"/>
              <a:t> we </a:t>
            </a:r>
            <a:r>
              <a:rPr lang="nl-NL" sz="1800" u="sng" dirty="0" err="1"/>
              <a:t>rarely</a:t>
            </a:r>
            <a:r>
              <a:rPr lang="nl-NL" sz="1800" u="sng" dirty="0"/>
              <a:t> </a:t>
            </a:r>
            <a:r>
              <a:rPr lang="nl-NL" sz="1800" u="sng" dirty="0" err="1"/>
              <a:t>use</a:t>
            </a:r>
            <a:r>
              <a:rPr lang="nl-NL" sz="1800" u="sng" dirty="0"/>
              <a:t> point </a:t>
            </a:r>
            <a:r>
              <a:rPr lang="nl-NL" sz="1800" u="sng" dirty="0" err="1"/>
              <a:t>forecasts</a:t>
            </a:r>
            <a:endParaRPr lang="nl-NL" sz="1800" u="sng" dirty="0"/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dirty="0"/>
              <a:t>Model </a:t>
            </a:r>
            <a:r>
              <a:rPr lang="nl-NL" sz="1800" u="sng" dirty="0" err="1"/>
              <a:t>comparisson</a:t>
            </a:r>
            <a:r>
              <a:rPr lang="nl-NL" sz="1800" u="sng" dirty="0"/>
              <a:t>: </a:t>
            </a:r>
            <a:r>
              <a:rPr lang="nl-NL" sz="1800" u="sng" dirty="0" err="1"/>
              <a:t>Fast</a:t>
            </a:r>
            <a:r>
              <a:rPr lang="nl-NL" sz="1800" u="sng" dirty="0"/>
              <a:t> </a:t>
            </a:r>
            <a:r>
              <a:rPr lang="nl-NL" sz="1800" u="sng" dirty="0" err="1"/>
              <a:t>and</a:t>
            </a:r>
            <a:r>
              <a:rPr lang="nl-NL" sz="1800" u="sng" dirty="0"/>
              <a:t> easy way </a:t>
            </a:r>
            <a:r>
              <a:rPr lang="nl-NL" sz="1800" u="sng" dirty="0" err="1"/>
              <a:t>to</a:t>
            </a:r>
            <a:r>
              <a:rPr lang="nl-NL" sz="1800" u="sng" dirty="0"/>
              <a:t> do it.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dirty="0"/>
              <a:t>We </a:t>
            </a:r>
            <a:r>
              <a:rPr lang="nl-NL" sz="1800" u="sng" dirty="0" err="1"/>
              <a:t>need</a:t>
            </a:r>
            <a:r>
              <a:rPr lang="nl-NL" sz="1800" u="sng" dirty="0"/>
              <a:t> </a:t>
            </a:r>
            <a:r>
              <a:rPr lang="nl-NL" sz="1800" u="sng" dirty="0" err="1"/>
              <a:t>to</a:t>
            </a:r>
            <a:r>
              <a:rPr lang="nl-NL" sz="1800" u="sng" dirty="0"/>
              <a:t> </a:t>
            </a:r>
            <a:r>
              <a:rPr lang="nl-NL" sz="1800" u="sng" dirty="0" err="1"/>
              <a:t>evaluate</a:t>
            </a:r>
            <a:r>
              <a:rPr lang="nl-NL" sz="1800" u="sng" dirty="0"/>
              <a:t> </a:t>
            </a:r>
            <a:r>
              <a:rPr lang="nl-NL" sz="1800" u="sng" dirty="0" err="1"/>
              <a:t>probabilsitic</a:t>
            </a:r>
            <a:endParaRPr lang="nl-NL" sz="1800" u="sng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367067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dirty="0"/>
              <a:t>But </a:t>
            </a:r>
            <a:r>
              <a:rPr lang="nl-NL" sz="1800" u="sng" dirty="0" err="1"/>
              <a:t>Gradient</a:t>
            </a:r>
            <a:r>
              <a:rPr lang="nl-NL" sz="1800" u="sng" dirty="0"/>
              <a:t> </a:t>
            </a:r>
            <a:r>
              <a:rPr lang="nl-NL" sz="1800" u="sng" dirty="0" err="1"/>
              <a:t>Boosted</a:t>
            </a:r>
            <a:r>
              <a:rPr lang="nl-NL" sz="1800" u="sng" dirty="0"/>
              <a:t> </a:t>
            </a:r>
            <a:r>
              <a:rPr lang="nl-NL" sz="1800" u="sng" dirty="0" err="1"/>
              <a:t>Decision</a:t>
            </a:r>
            <a:r>
              <a:rPr lang="nl-NL" sz="1800" u="sng" dirty="0"/>
              <a:t> Trees.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035906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dirty="0" err="1"/>
              <a:t>So</a:t>
            </a:r>
            <a:r>
              <a:rPr lang="nl-NL" sz="1800" u="sng" dirty="0"/>
              <a:t> </a:t>
            </a:r>
            <a:r>
              <a:rPr lang="nl-NL" sz="1800" u="sng" dirty="0" err="1"/>
              <a:t>GBDTs</a:t>
            </a:r>
            <a:r>
              <a:rPr lang="nl-NL" sz="1800" u="sng" dirty="0"/>
              <a:t> are </a:t>
            </a:r>
            <a:r>
              <a:rPr lang="nl-NL" sz="1800" u="sng" dirty="0" err="1"/>
              <a:t>globally</a:t>
            </a:r>
            <a:r>
              <a:rPr lang="nl-NL" sz="1800" u="sng" dirty="0"/>
              <a:t> </a:t>
            </a:r>
            <a:r>
              <a:rPr lang="nl-NL" sz="1800" u="sng" dirty="0" err="1"/>
              <a:t>scalable</a:t>
            </a:r>
            <a:r>
              <a:rPr lang="nl-NL" sz="1800" u="sng" dirty="0"/>
              <a:t> </a:t>
            </a:r>
            <a:r>
              <a:rPr lang="nl-NL" sz="1800" u="sng" dirty="0" err="1"/>
              <a:t>while</a:t>
            </a:r>
            <a:r>
              <a:rPr lang="nl-NL" sz="1800" u="sng" dirty="0"/>
              <a:t> </a:t>
            </a:r>
            <a:r>
              <a:rPr lang="nl-NL" sz="1800" u="sng" dirty="0" err="1"/>
              <a:t>not</a:t>
            </a:r>
            <a:r>
              <a:rPr lang="nl-NL" sz="1800" u="sng" dirty="0"/>
              <a:t> </a:t>
            </a:r>
            <a:r>
              <a:rPr lang="nl-NL" sz="1800" u="sng" dirty="0" err="1"/>
              <a:t>being</a:t>
            </a:r>
            <a:r>
              <a:rPr lang="nl-NL" sz="1800" u="sng" dirty="0"/>
              <a:t> </a:t>
            </a:r>
            <a:r>
              <a:rPr lang="nl-NL" sz="1800" u="sng" dirty="0" err="1"/>
              <a:t>so</a:t>
            </a:r>
            <a:r>
              <a:rPr lang="nl-NL" sz="1800" u="sng" dirty="0"/>
              <a:t> complex as </a:t>
            </a:r>
            <a:r>
              <a:rPr lang="nl-NL" sz="1800" u="sng" dirty="0" err="1"/>
              <a:t>Neural</a:t>
            </a:r>
            <a:r>
              <a:rPr lang="nl-NL" sz="1800" u="sng" dirty="0"/>
              <a:t> Networks. </a:t>
            </a:r>
            <a:r>
              <a:rPr lang="nl-NL" sz="1800" u="sng" dirty="0" err="1"/>
              <a:t>That</a:t>
            </a:r>
            <a:r>
              <a:rPr lang="nl-NL" sz="1800" u="sng" dirty="0"/>
              <a:t> means </a:t>
            </a:r>
            <a:r>
              <a:rPr lang="nl-NL" sz="1800" u="sng" dirty="0" err="1"/>
              <a:t>they</a:t>
            </a:r>
            <a:r>
              <a:rPr lang="nl-NL" sz="1800" u="sng" dirty="0"/>
              <a:t> </a:t>
            </a:r>
            <a:r>
              <a:rPr lang="nl-NL" sz="1800" u="sng" dirty="0" err="1"/>
              <a:t>can</a:t>
            </a:r>
            <a:r>
              <a:rPr lang="nl-NL" sz="1800" u="sng" dirty="0"/>
              <a:t> </a:t>
            </a:r>
            <a:r>
              <a:rPr lang="nl-NL" sz="1800" u="sng" dirty="0" err="1"/>
              <a:t>be</a:t>
            </a:r>
            <a:r>
              <a:rPr lang="nl-NL" sz="1800" u="sng" dirty="0"/>
              <a:t> </a:t>
            </a:r>
            <a:r>
              <a:rPr lang="nl-NL" sz="1800" u="sng" dirty="0" err="1"/>
              <a:t>used</a:t>
            </a:r>
            <a:r>
              <a:rPr lang="nl-NL" sz="1800" u="sng" dirty="0"/>
              <a:t> </a:t>
            </a:r>
            <a:r>
              <a:rPr lang="nl-NL" sz="1800" u="sng" dirty="0" err="1"/>
              <a:t>and</a:t>
            </a:r>
            <a:r>
              <a:rPr lang="nl-NL" sz="1800" u="sng" dirty="0"/>
              <a:t> </a:t>
            </a:r>
            <a:r>
              <a:rPr lang="nl-NL" sz="1800" u="sng" dirty="0" err="1"/>
              <a:t>maintened</a:t>
            </a:r>
            <a:r>
              <a:rPr lang="nl-NL" sz="1800" u="sng" dirty="0"/>
              <a:t> more </a:t>
            </a:r>
            <a:r>
              <a:rPr lang="nl-NL" sz="1800" u="sng" dirty="0" err="1"/>
              <a:t>easilty</a:t>
            </a:r>
            <a:endParaRPr lang="nl-NL" sz="1800" u="sng" dirty="0"/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dirty="0"/>
              <a:t>We </a:t>
            </a:r>
            <a:r>
              <a:rPr lang="nl-NL" sz="1800" u="sng" dirty="0" err="1"/>
              <a:t>also</a:t>
            </a:r>
            <a:r>
              <a:rPr lang="nl-NL" sz="1800" u="sng" dirty="0"/>
              <a:t> </a:t>
            </a:r>
            <a:r>
              <a:rPr lang="nl-NL" sz="1800" u="sng" dirty="0" err="1"/>
              <a:t>know</a:t>
            </a:r>
            <a:r>
              <a:rPr lang="nl-NL" sz="1800" u="sng" dirty="0"/>
              <a:t> </a:t>
            </a:r>
            <a:r>
              <a:rPr lang="nl-NL" sz="1800" u="sng" dirty="0" err="1"/>
              <a:t>that</a:t>
            </a:r>
            <a:r>
              <a:rPr lang="nl-NL" sz="1800" u="sng" dirty="0"/>
              <a:t> </a:t>
            </a:r>
            <a:r>
              <a:rPr lang="nl-NL" sz="1800" u="sng" dirty="0" err="1"/>
              <a:t>they</a:t>
            </a:r>
            <a:r>
              <a:rPr lang="nl-NL" sz="1800" u="sng" dirty="0"/>
              <a:t> </a:t>
            </a:r>
            <a:r>
              <a:rPr lang="nl-NL" sz="1800" u="sng" dirty="0" err="1"/>
              <a:t>work</a:t>
            </a:r>
            <a:endParaRPr lang="nl-NL" sz="1800" u="sng" dirty="0"/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dirty="0"/>
              <a:t>People in </a:t>
            </a:r>
            <a:r>
              <a:rPr lang="nl-NL" sz="1800" u="sng" dirty="0" err="1"/>
              <a:t>the</a:t>
            </a:r>
            <a:r>
              <a:rPr lang="nl-NL" sz="1800" u="sng" dirty="0"/>
              <a:t> </a:t>
            </a:r>
            <a:r>
              <a:rPr lang="nl-NL" sz="1800" u="sng" dirty="0" err="1"/>
              <a:t>industry</a:t>
            </a:r>
            <a:r>
              <a:rPr lang="nl-NL" sz="1800" u="sng" dirty="0"/>
              <a:t> </a:t>
            </a:r>
            <a:r>
              <a:rPr lang="nl-NL" sz="1800" u="sng" dirty="0" err="1"/>
              <a:t>know</a:t>
            </a:r>
            <a:r>
              <a:rPr lang="nl-NL" sz="1800" u="sng" dirty="0"/>
              <a:t> </a:t>
            </a:r>
            <a:r>
              <a:rPr lang="nl-NL" sz="1800" u="sng" dirty="0" err="1"/>
              <a:t>they</a:t>
            </a:r>
            <a:r>
              <a:rPr lang="nl-NL" sz="1800" u="sng" dirty="0"/>
              <a:t> </a:t>
            </a:r>
            <a:r>
              <a:rPr lang="nl-NL" sz="1800" u="sng" dirty="0" err="1"/>
              <a:t>work</a:t>
            </a:r>
            <a:endParaRPr lang="nl-NL" sz="1800" u="sng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746936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dirty="0"/>
              <a:t>- Limited research </a:t>
            </a:r>
            <a:r>
              <a:rPr lang="nl-NL" sz="1800" u="sng" dirty="0" err="1"/>
              <a:t>results</a:t>
            </a:r>
            <a:r>
              <a:rPr lang="nl-NL" sz="1800" u="sng" dirty="0"/>
              <a:t> on </a:t>
            </a:r>
            <a:r>
              <a:rPr lang="nl-NL" sz="1800" u="sng" dirty="0" err="1"/>
              <a:t>GBDTs</a:t>
            </a:r>
            <a:endParaRPr lang="nl-NL" sz="1800" u="sng" dirty="0"/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dirty="0" err="1"/>
              <a:t>Why</a:t>
            </a:r>
            <a:r>
              <a:rPr lang="nl-NL" sz="1800" u="sng" dirty="0"/>
              <a:t>? </a:t>
            </a:r>
            <a:r>
              <a:rPr lang="nl-NL" sz="1800" u="sng" dirty="0" err="1"/>
              <a:t>Because</a:t>
            </a:r>
            <a:r>
              <a:rPr lang="nl-NL" sz="1800" u="sng" dirty="0"/>
              <a:t> </a:t>
            </a:r>
            <a:r>
              <a:rPr lang="nl-NL" sz="1800" u="sng" dirty="0" err="1"/>
              <a:t>not</a:t>
            </a:r>
            <a:r>
              <a:rPr lang="nl-NL" sz="1800" u="sng" dirty="0"/>
              <a:t> </a:t>
            </a:r>
            <a:r>
              <a:rPr lang="nl-NL" sz="1800" u="sng" dirty="0" err="1"/>
              <a:t>properly</a:t>
            </a:r>
            <a:r>
              <a:rPr lang="nl-NL" sz="1800" u="sng" dirty="0"/>
              <a:t> </a:t>
            </a:r>
            <a:r>
              <a:rPr lang="nl-NL" sz="1800" u="sng" dirty="0" err="1"/>
              <a:t>defined</a:t>
            </a:r>
            <a:r>
              <a:rPr lang="nl-NL" sz="1800" u="sng" dirty="0"/>
              <a:t> </a:t>
            </a:r>
            <a:r>
              <a:rPr lang="nl-NL" sz="1800" u="sng" dirty="0" err="1"/>
              <a:t>methods</a:t>
            </a:r>
            <a:endParaRPr lang="nl-NL" sz="1800" u="sng" dirty="0"/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dirty="0" err="1"/>
              <a:t>Then</a:t>
            </a:r>
            <a:r>
              <a:rPr lang="nl-NL" sz="1800" u="sng" dirty="0"/>
              <a:t> no correct benchmarking. </a:t>
            </a:r>
            <a:r>
              <a:rPr lang="nl-NL" sz="1800" u="sng" dirty="0" err="1"/>
              <a:t>Thus</a:t>
            </a:r>
            <a:r>
              <a:rPr lang="nl-NL" sz="1800" u="sng" dirty="0"/>
              <a:t> </a:t>
            </a:r>
            <a:r>
              <a:rPr lang="nl-NL" sz="1800" u="sng" dirty="0" err="1"/>
              <a:t>the</a:t>
            </a:r>
            <a:r>
              <a:rPr lang="nl-NL" sz="1800" u="sng" dirty="0"/>
              <a:t> gap.</a:t>
            </a:r>
          </a:p>
          <a:p>
            <a:pPr marL="0" indent="0">
              <a:lnSpc>
                <a:spcPct val="114000"/>
              </a:lnSpc>
              <a:buNone/>
            </a:pPr>
            <a:endParaRPr lang="nl-NL" sz="1800" u="sng" dirty="0"/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dirty="0" err="1"/>
              <a:t>Aim</a:t>
            </a:r>
            <a:endParaRPr lang="nl-NL" sz="1800" u="sng" dirty="0"/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dirty="0" err="1"/>
              <a:t>Discuss</a:t>
            </a:r>
            <a:r>
              <a:rPr lang="nl-NL" sz="1800" u="sng" dirty="0"/>
              <a:t> </a:t>
            </a:r>
            <a:r>
              <a:rPr lang="nl-NL" sz="1800" u="sng" dirty="0" err="1"/>
              <a:t>implications</a:t>
            </a:r>
            <a:r>
              <a:rPr lang="nl-NL" sz="1800" u="sng" dirty="0"/>
              <a:t> </a:t>
            </a:r>
            <a:r>
              <a:rPr lang="nl-NL" sz="1800" u="sng" dirty="0" err="1"/>
              <a:t>and</a:t>
            </a:r>
            <a:r>
              <a:rPr lang="nl-NL" sz="1800" u="sng" dirty="0"/>
              <a:t> </a:t>
            </a:r>
            <a:r>
              <a:rPr lang="nl-NL" sz="1800" u="sng" dirty="0" err="1"/>
              <a:t>how</a:t>
            </a:r>
            <a:r>
              <a:rPr lang="nl-NL" sz="1800" u="sng" dirty="0"/>
              <a:t> </a:t>
            </a:r>
            <a:r>
              <a:rPr lang="nl-NL" sz="1800" u="sng" dirty="0" err="1"/>
              <a:t>can</a:t>
            </a:r>
            <a:r>
              <a:rPr lang="nl-NL" sz="1800" u="sng" dirty="0"/>
              <a:t> </a:t>
            </a:r>
            <a:r>
              <a:rPr lang="nl-NL" sz="1800" u="sng" dirty="0" err="1"/>
              <a:t>they</a:t>
            </a:r>
            <a:r>
              <a:rPr lang="nl-NL" sz="1800" u="sng" dirty="0"/>
              <a:t> </a:t>
            </a:r>
            <a:r>
              <a:rPr lang="nl-NL" sz="1800" u="sng" dirty="0" err="1"/>
              <a:t>further</a:t>
            </a:r>
            <a:r>
              <a:rPr lang="nl-NL" sz="1800" u="sng" dirty="0"/>
              <a:t> </a:t>
            </a:r>
            <a:r>
              <a:rPr lang="nl-NL" sz="1800" u="sng" dirty="0" err="1"/>
              <a:t>be</a:t>
            </a:r>
            <a:r>
              <a:rPr lang="nl-NL" sz="1800" u="sng" dirty="0"/>
              <a:t> </a:t>
            </a:r>
            <a:r>
              <a:rPr lang="nl-NL" sz="1800" u="sng" dirty="0" err="1"/>
              <a:t>generalized</a:t>
            </a:r>
            <a:r>
              <a:rPr lang="nl-NL" sz="1800" u="sng" dirty="0"/>
              <a:t>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617634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en-US" sz="1800" u="sng" dirty="0"/>
              <a:t>What we want in decision making is first of all a calibrated prediction interval that is as sharp as possible.</a:t>
            </a:r>
            <a:endParaRPr lang="nl-NL" sz="1200" u="sng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243265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dirty="0"/>
              <a:t>I </a:t>
            </a:r>
            <a:r>
              <a:rPr lang="nl-NL" sz="1800" u="sng" dirty="0" err="1"/>
              <a:t>am</a:t>
            </a:r>
            <a:r>
              <a:rPr lang="nl-NL" sz="1800" u="sng" dirty="0"/>
              <a:t> </a:t>
            </a:r>
            <a:r>
              <a:rPr lang="nl-NL" sz="1800" u="sng" dirty="0" err="1"/>
              <a:t>not</a:t>
            </a:r>
            <a:r>
              <a:rPr lang="nl-NL" sz="1800" u="sng" dirty="0"/>
              <a:t> </a:t>
            </a:r>
            <a:r>
              <a:rPr lang="nl-NL" sz="1800" u="sng" dirty="0" err="1"/>
              <a:t>going</a:t>
            </a:r>
            <a:r>
              <a:rPr lang="nl-NL" sz="1800" u="sng" dirty="0"/>
              <a:t> </a:t>
            </a:r>
            <a:r>
              <a:rPr lang="nl-NL" sz="1800" u="sng" dirty="0" err="1"/>
              <a:t>to</a:t>
            </a:r>
            <a:r>
              <a:rPr lang="nl-NL" sz="1800" u="sng" dirty="0"/>
              <a:t> </a:t>
            </a:r>
            <a:r>
              <a:rPr lang="nl-NL" sz="1800" u="sng" dirty="0" err="1"/>
              <a:t>explain</a:t>
            </a:r>
            <a:r>
              <a:rPr lang="nl-NL" sz="1800" u="sng" dirty="0"/>
              <a:t> </a:t>
            </a:r>
            <a:r>
              <a:rPr lang="nl-NL" sz="1800" u="sng" dirty="0" err="1"/>
              <a:t>how</a:t>
            </a:r>
            <a:r>
              <a:rPr lang="nl-NL" sz="1800" u="sng" dirty="0"/>
              <a:t> </a:t>
            </a:r>
            <a:r>
              <a:rPr lang="nl-NL" sz="1800" u="sng" dirty="0" err="1"/>
              <a:t>GBDTs</a:t>
            </a:r>
            <a:r>
              <a:rPr lang="nl-NL" sz="1800" u="sng" dirty="0"/>
              <a:t> </a:t>
            </a:r>
            <a:r>
              <a:rPr lang="nl-NL" sz="1800" u="sng" dirty="0" err="1"/>
              <a:t>work</a:t>
            </a:r>
            <a:r>
              <a:rPr lang="nl-NL" sz="1800" u="sng" dirty="0"/>
              <a:t>. </a:t>
            </a:r>
            <a:r>
              <a:rPr lang="nl-NL" sz="1800" u="sng" dirty="0" err="1"/>
              <a:t>Since</a:t>
            </a:r>
            <a:r>
              <a:rPr lang="nl-NL" sz="1800" u="sng" dirty="0"/>
              <a:t> </a:t>
            </a:r>
            <a:r>
              <a:rPr lang="nl-NL" sz="1800" u="sng" dirty="0" err="1"/>
              <a:t>all</a:t>
            </a:r>
            <a:r>
              <a:rPr lang="nl-NL" sz="1800" u="sng" dirty="0"/>
              <a:t> </a:t>
            </a:r>
            <a:r>
              <a:rPr lang="nl-NL" sz="1800" u="sng" dirty="0" err="1"/>
              <a:t>talks</a:t>
            </a:r>
            <a:r>
              <a:rPr lang="nl-NL" sz="1800" u="sng" dirty="0"/>
              <a:t> </a:t>
            </a:r>
            <a:r>
              <a:rPr lang="nl-NL" sz="1800" u="sng" dirty="0" err="1"/>
              <a:t>regard</a:t>
            </a:r>
            <a:r>
              <a:rPr lang="nl-NL" sz="1800" u="sng" dirty="0"/>
              <a:t> these types of </a:t>
            </a:r>
            <a:r>
              <a:rPr lang="nl-NL" sz="1800" u="sng" dirty="0" err="1"/>
              <a:t>models</a:t>
            </a:r>
            <a:r>
              <a:rPr lang="nl-NL" sz="1800" u="sng" dirty="0"/>
              <a:t> I </a:t>
            </a:r>
            <a:r>
              <a:rPr lang="nl-NL" sz="1800" u="sng" dirty="0" err="1"/>
              <a:t>am</a:t>
            </a:r>
            <a:r>
              <a:rPr lang="nl-NL" sz="1800" u="sng" dirty="0"/>
              <a:t> </a:t>
            </a:r>
            <a:r>
              <a:rPr lang="nl-NL" sz="1800" u="sng" dirty="0" err="1"/>
              <a:t>going</a:t>
            </a:r>
            <a:r>
              <a:rPr lang="nl-NL" sz="1800" u="sng" dirty="0"/>
              <a:t> </a:t>
            </a:r>
            <a:r>
              <a:rPr lang="nl-NL" sz="1800" u="sng" dirty="0" err="1"/>
              <a:t>to</a:t>
            </a:r>
            <a:r>
              <a:rPr lang="nl-NL" sz="1800" u="sng" dirty="0"/>
              <a:t> skip </a:t>
            </a:r>
            <a:r>
              <a:rPr lang="nl-NL" sz="1800" u="sng" dirty="0" err="1"/>
              <a:t>this</a:t>
            </a:r>
            <a:r>
              <a:rPr lang="nl-NL" sz="1800" u="sng" dirty="0"/>
              <a:t> slide.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dirty="0"/>
              <a:t>I </a:t>
            </a:r>
            <a:r>
              <a:rPr lang="nl-NL" sz="1800" u="sng" dirty="0" err="1"/>
              <a:t>will</a:t>
            </a:r>
            <a:r>
              <a:rPr lang="nl-NL" sz="1800" u="sng" dirty="0"/>
              <a:t> </a:t>
            </a:r>
            <a:r>
              <a:rPr lang="nl-NL" sz="1800" u="sng" dirty="0" err="1"/>
              <a:t>only</a:t>
            </a:r>
            <a:r>
              <a:rPr lang="nl-NL" sz="1800" u="sng" dirty="0"/>
              <a:t> say </a:t>
            </a:r>
            <a:r>
              <a:rPr lang="nl-NL" sz="1800" u="sng" dirty="0" err="1"/>
              <a:t>that</a:t>
            </a:r>
            <a:r>
              <a:rPr lang="nl-NL" sz="1800" u="sng" dirty="0"/>
              <a:t> building </a:t>
            </a:r>
            <a:r>
              <a:rPr lang="nl-NL" sz="1800" u="sng" dirty="0" err="1"/>
              <a:t>an</a:t>
            </a:r>
            <a:r>
              <a:rPr lang="nl-NL" sz="1800" u="sng" dirty="0"/>
              <a:t> </a:t>
            </a:r>
            <a:r>
              <a:rPr lang="nl-NL" sz="1800" u="sng" dirty="0" err="1"/>
              <a:t>informative</a:t>
            </a:r>
            <a:r>
              <a:rPr lang="nl-NL" sz="1800" u="sng" dirty="0"/>
              <a:t> feature </a:t>
            </a:r>
            <a:r>
              <a:rPr lang="nl-NL" sz="1800" u="sng" dirty="0" err="1"/>
              <a:t>space</a:t>
            </a:r>
            <a:r>
              <a:rPr lang="nl-NL" sz="1800" u="sng" dirty="0"/>
              <a:t> is a </a:t>
            </a:r>
            <a:r>
              <a:rPr lang="nl-NL" sz="1800" u="sng" dirty="0" err="1"/>
              <a:t>priortiy</a:t>
            </a:r>
            <a:r>
              <a:rPr lang="nl-NL" sz="1800" u="sng" dirty="0"/>
              <a:t> </a:t>
            </a:r>
            <a:r>
              <a:rPr lang="nl-NL" sz="1800" u="sng" dirty="0" err="1"/>
              <a:t>if</a:t>
            </a:r>
            <a:r>
              <a:rPr lang="nl-NL" sz="1800" u="sng" dirty="0"/>
              <a:t> </a:t>
            </a:r>
            <a:r>
              <a:rPr lang="nl-NL" sz="1800" u="sng" dirty="0" err="1"/>
              <a:t>you</a:t>
            </a:r>
            <a:r>
              <a:rPr lang="nl-NL" sz="1800" u="sng" dirty="0"/>
              <a:t> want </a:t>
            </a:r>
            <a:r>
              <a:rPr lang="nl-NL" sz="1800" u="sng" dirty="0" err="1"/>
              <a:t>to</a:t>
            </a:r>
            <a:r>
              <a:rPr lang="nl-NL" sz="1800" u="sng" dirty="0"/>
              <a:t> have high </a:t>
            </a:r>
            <a:r>
              <a:rPr lang="nl-NL" sz="1800" u="sng" dirty="0" err="1"/>
              <a:t>accuracy</a:t>
            </a:r>
            <a:r>
              <a:rPr lang="nl-NL" sz="1800" u="sng" dirty="0"/>
              <a:t>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986662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dirty="0"/>
              <a:t>We have a </a:t>
            </a:r>
            <a:r>
              <a:rPr lang="nl-NL" sz="1800" u="sng" dirty="0" err="1"/>
              <a:t>total</a:t>
            </a:r>
            <a:r>
              <a:rPr lang="nl-NL" sz="1800" u="sng" dirty="0"/>
              <a:t> of 3 model families. </a:t>
            </a:r>
            <a:r>
              <a:rPr lang="nl-NL" sz="1800" u="sng" dirty="0" err="1"/>
              <a:t>One</a:t>
            </a:r>
            <a:r>
              <a:rPr lang="nl-NL" sz="1800" u="sng" dirty="0"/>
              <a:t> </a:t>
            </a:r>
            <a:r>
              <a:rPr lang="nl-NL" sz="1800" u="sng" dirty="0" err="1"/>
              <a:t>can</a:t>
            </a:r>
            <a:r>
              <a:rPr lang="nl-NL" sz="1800" u="sng" dirty="0"/>
              <a:t> </a:t>
            </a:r>
            <a:r>
              <a:rPr lang="nl-NL" sz="1800" u="sng" dirty="0" err="1"/>
              <a:t>argue</a:t>
            </a:r>
            <a:r>
              <a:rPr lang="nl-NL" sz="1800" u="sng" dirty="0"/>
              <a:t> </a:t>
            </a:r>
            <a:r>
              <a:rPr lang="nl-NL" sz="1800" u="sng" dirty="0" err="1"/>
              <a:t>for</a:t>
            </a:r>
            <a:r>
              <a:rPr lang="nl-NL" sz="1800" u="sng" dirty="0"/>
              <a:t> </a:t>
            </a:r>
            <a:r>
              <a:rPr lang="nl-NL" sz="1800" u="sng" dirty="0" err="1"/>
              <a:t>two</a:t>
            </a:r>
            <a:r>
              <a:rPr lang="nl-NL" sz="1800" u="sng" dirty="0"/>
              <a:t> but I </a:t>
            </a:r>
            <a:r>
              <a:rPr lang="nl-NL" sz="1800" u="sng" dirty="0" err="1"/>
              <a:t>will</a:t>
            </a:r>
            <a:r>
              <a:rPr lang="nl-NL" sz="1800" u="sng" dirty="0"/>
              <a:t> </a:t>
            </a:r>
            <a:r>
              <a:rPr lang="nl-NL" sz="1800" u="sng" dirty="0" err="1"/>
              <a:t>stay</a:t>
            </a:r>
            <a:r>
              <a:rPr lang="nl-NL" sz="1800" u="sng" dirty="0"/>
              <a:t> </a:t>
            </a:r>
            <a:r>
              <a:rPr lang="nl-NL" sz="1800" u="sng" dirty="0" err="1"/>
              <a:t>with</a:t>
            </a:r>
            <a:r>
              <a:rPr lang="nl-NL" sz="1800" u="sng" dirty="0"/>
              <a:t> 3.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dirty="0"/>
              <a:t>We have direct </a:t>
            </a:r>
            <a:r>
              <a:rPr lang="nl-NL" sz="1800" u="sng" dirty="0" err="1"/>
              <a:t>optimization</a:t>
            </a:r>
            <a:r>
              <a:rPr lang="nl-NL" sz="1800" u="sng" dirty="0"/>
              <a:t> </a:t>
            </a:r>
            <a:r>
              <a:rPr lang="nl-NL" sz="1800" u="sng" dirty="0" err="1"/>
              <a:t>where</a:t>
            </a:r>
            <a:r>
              <a:rPr lang="nl-NL" sz="1800" u="sng" dirty="0"/>
              <a:t> we </a:t>
            </a:r>
            <a:r>
              <a:rPr lang="nl-NL" sz="1800" u="sng" dirty="0" err="1"/>
              <a:t>directly</a:t>
            </a:r>
            <a:r>
              <a:rPr lang="nl-NL" sz="1800" u="sng" dirty="0"/>
              <a:t> train a GBDT on a property or a parameter of a </a:t>
            </a:r>
            <a:r>
              <a:rPr lang="nl-NL" sz="1800" u="sng" dirty="0" err="1"/>
              <a:t>distribution</a:t>
            </a:r>
            <a:r>
              <a:rPr lang="nl-NL" sz="1800" u="sng" dirty="0"/>
              <a:t> </a:t>
            </a:r>
            <a:r>
              <a:rPr lang="nl-NL" sz="1800" u="sng" dirty="0" err="1"/>
              <a:t>other</a:t>
            </a:r>
            <a:r>
              <a:rPr lang="nl-NL" sz="1800" u="sng" dirty="0"/>
              <a:t> </a:t>
            </a:r>
            <a:r>
              <a:rPr lang="nl-NL" sz="1800" u="sng" dirty="0" err="1"/>
              <a:t>than</a:t>
            </a:r>
            <a:r>
              <a:rPr lang="nl-NL" sz="1800" u="sng" dirty="0"/>
              <a:t> </a:t>
            </a:r>
            <a:r>
              <a:rPr lang="nl-NL" sz="1800" u="sng" dirty="0" err="1"/>
              <a:t>the</a:t>
            </a:r>
            <a:r>
              <a:rPr lang="nl-NL" sz="1800" u="sng" dirty="0"/>
              <a:t> </a:t>
            </a:r>
            <a:r>
              <a:rPr lang="nl-NL" sz="1800" u="sng" dirty="0" err="1"/>
              <a:t>mean</a:t>
            </a:r>
            <a:r>
              <a:rPr lang="nl-NL" sz="1800" u="sng" dirty="0"/>
              <a:t>/</a:t>
            </a:r>
            <a:r>
              <a:rPr lang="nl-NL" sz="1800" u="sng" dirty="0" err="1"/>
              <a:t>median</a:t>
            </a:r>
            <a:endParaRPr lang="nl-NL" sz="1800" u="sng" dirty="0"/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dirty="0"/>
              <a:t>We have </a:t>
            </a:r>
            <a:r>
              <a:rPr lang="nl-NL" sz="1800" u="sng" dirty="0" err="1"/>
              <a:t>boostraping-based</a:t>
            </a:r>
            <a:r>
              <a:rPr lang="nl-NL" sz="1800" u="sng" dirty="0"/>
              <a:t> </a:t>
            </a:r>
            <a:r>
              <a:rPr lang="nl-NL" sz="1800" u="sng" dirty="0" err="1"/>
              <a:t>methods</a:t>
            </a:r>
            <a:r>
              <a:rPr lang="nl-NL" sz="1800" u="sng" dirty="0"/>
              <a:t> </a:t>
            </a:r>
            <a:r>
              <a:rPr lang="nl-NL" sz="1800" u="sng" dirty="0" err="1"/>
              <a:t>where</a:t>
            </a:r>
            <a:r>
              <a:rPr lang="nl-NL" sz="1800" u="sng" dirty="0"/>
              <a:t> we </a:t>
            </a:r>
            <a:r>
              <a:rPr lang="nl-NL" sz="1800" u="sng" dirty="0" err="1"/>
              <a:t>create</a:t>
            </a:r>
            <a:r>
              <a:rPr lang="nl-NL" sz="1800" u="sng" dirty="0"/>
              <a:t> multiple </a:t>
            </a:r>
            <a:r>
              <a:rPr lang="nl-NL" sz="1800" u="sng" dirty="0" err="1"/>
              <a:t>future</a:t>
            </a:r>
            <a:r>
              <a:rPr lang="nl-NL" sz="1800" u="sng" dirty="0"/>
              <a:t> </a:t>
            </a:r>
            <a:r>
              <a:rPr lang="nl-NL" sz="1800" u="sng" dirty="0" err="1"/>
              <a:t>paths</a:t>
            </a:r>
            <a:r>
              <a:rPr lang="nl-NL" sz="1800" u="sng" dirty="0"/>
              <a:t> </a:t>
            </a:r>
            <a:r>
              <a:rPr lang="nl-NL" sz="1800" u="sng" dirty="0" err="1"/>
              <a:t>by</a:t>
            </a:r>
            <a:r>
              <a:rPr lang="nl-NL" sz="1800" u="sng" dirty="0"/>
              <a:t> </a:t>
            </a:r>
            <a:r>
              <a:rPr lang="nl-NL" sz="1800" u="sng" dirty="0" err="1"/>
              <a:t>saampling</a:t>
            </a:r>
            <a:r>
              <a:rPr lang="nl-NL" sz="1800" u="sng" dirty="0"/>
              <a:t> </a:t>
            </a:r>
            <a:r>
              <a:rPr lang="nl-NL" sz="1800" u="sng" dirty="0" err="1"/>
              <a:t>from</a:t>
            </a:r>
            <a:r>
              <a:rPr lang="nl-NL" sz="1800" u="sng" dirty="0"/>
              <a:t> </a:t>
            </a:r>
            <a:r>
              <a:rPr lang="nl-NL" sz="1800" u="sng" dirty="0" err="1"/>
              <a:t>the</a:t>
            </a:r>
            <a:r>
              <a:rPr lang="nl-NL" sz="1800" u="sng" dirty="0"/>
              <a:t> </a:t>
            </a:r>
            <a:r>
              <a:rPr lang="nl-NL" sz="1800" u="sng" dirty="0" err="1"/>
              <a:t>residuals</a:t>
            </a:r>
            <a:endParaRPr lang="nl-NL" sz="1800" u="sng" dirty="0"/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dirty="0" err="1"/>
              <a:t>And</a:t>
            </a:r>
            <a:r>
              <a:rPr lang="nl-NL" sz="1800" u="sng" dirty="0"/>
              <a:t> we have </a:t>
            </a:r>
            <a:r>
              <a:rPr lang="nl-NL" sz="1800" u="sng" dirty="0" err="1"/>
              <a:t>empirical</a:t>
            </a:r>
            <a:r>
              <a:rPr lang="nl-NL" sz="1800" u="sng" dirty="0"/>
              <a:t> </a:t>
            </a:r>
            <a:r>
              <a:rPr lang="nl-NL" sz="1800" u="sng" dirty="0" err="1"/>
              <a:t>methods</a:t>
            </a:r>
            <a:r>
              <a:rPr lang="nl-NL" sz="1800" u="sng" dirty="0"/>
              <a:t> </a:t>
            </a:r>
            <a:r>
              <a:rPr lang="nl-NL" sz="1800" u="sng" dirty="0" err="1"/>
              <a:t>where</a:t>
            </a:r>
            <a:r>
              <a:rPr lang="nl-NL" sz="1800" u="sng" dirty="0"/>
              <a:t> we </a:t>
            </a:r>
            <a:r>
              <a:rPr lang="nl-NL" sz="1800" u="sng" dirty="0" err="1"/>
              <a:t>use</a:t>
            </a:r>
            <a:r>
              <a:rPr lang="nl-NL" sz="1800" u="sng" dirty="0"/>
              <a:t> </a:t>
            </a:r>
            <a:r>
              <a:rPr lang="nl-NL" sz="1800" u="sng" dirty="0" err="1"/>
              <a:t>validation</a:t>
            </a:r>
            <a:r>
              <a:rPr lang="nl-NL" sz="1800" u="sng" dirty="0"/>
              <a:t> </a:t>
            </a:r>
            <a:r>
              <a:rPr lang="nl-NL" sz="1800" u="sng" dirty="0" err="1"/>
              <a:t>errors</a:t>
            </a:r>
            <a:r>
              <a:rPr lang="nl-NL" sz="1800" u="sng" dirty="0"/>
              <a:t> </a:t>
            </a:r>
            <a:r>
              <a:rPr lang="nl-NL" sz="1800" u="sng" dirty="0" err="1"/>
              <a:t>to</a:t>
            </a:r>
            <a:r>
              <a:rPr lang="nl-NL" sz="1800" u="sng" dirty="0"/>
              <a:t> make up </a:t>
            </a:r>
            <a:r>
              <a:rPr lang="nl-NL" sz="1800" u="sng" dirty="0" err="1"/>
              <a:t>for</a:t>
            </a:r>
            <a:r>
              <a:rPr lang="nl-NL" sz="1800" u="sng" dirty="0"/>
              <a:t> </a:t>
            </a:r>
            <a:r>
              <a:rPr lang="nl-NL" sz="1800" u="sng" dirty="0" err="1"/>
              <a:t>the</a:t>
            </a:r>
            <a:r>
              <a:rPr lang="nl-NL" sz="1800" u="sng" dirty="0"/>
              <a:t> </a:t>
            </a:r>
            <a:r>
              <a:rPr lang="nl-NL" sz="1800" u="sng" dirty="0" err="1"/>
              <a:t>future</a:t>
            </a:r>
            <a:r>
              <a:rPr lang="nl-NL" sz="1800" u="sng" dirty="0"/>
              <a:t> </a:t>
            </a:r>
            <a:r>
              <a:rPr lang="nl-NL" sz="1800" u="sng" dirty="0" err="1"/>
              <a:t>errors</a:t>
            </a:r>
            <a:r>
              <a:rPr lang="nl-NL" sz="1800" u="sng" dirty="0"/>
              <a:t>. 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dirty="0" err="1"/>
              <a:t>One</a:t>
            </a:r>
            <a:r>
              <a:rPr lang="nl-NL" sz="1800" u="sng" dirty="0"/>
              <a:t> </a:t>
            </a:r>
            <a:r>
              <a:rPr lang="nl-NL" sz="1800" u="sng" dirty="0" err="1"/>
              <a:t>can</a:t>
            </a:r>
            <a:r>
              <a:rPr lang="nl-NL" sz="1800" u="sng" dirty="0"/>
              <a:t> say </a:t>
            </a:r>
            <a:r>
              <a:rPr lang="nl-NL" sz="1800" u="sng" dirty="0" err="1"/>
              <a:t>bootsrtraping</a:t>
            </a:r>
            <a:r>
              <a:rPr lang="nl-NL" sz="1800" u="sng" dirty="0"/>
              <a:t> is </a:t>
            </a:r>
            <a:r>
              <a:rPr lang="nl-NL" sz="1800" u="sng" dirty="0" err="1"/>
              <a:t>an</a:t>
            </a:r>
            <a:r>
              <a:rPr lang="nl-NL" sz="1800" u="sng" dirty="0"/>
              <a:t> </a:t>
            </a:r>
            <a:r>
              <a:rPr lang="nl-NL" sz="1800" u="sng" dirty="0" err="1"/>
              <a:t>empirical</a:t>
            </a:r>
            <a:r>
              <a:rPr lang="nl-NL" sz="1800" u="sng" dirty="0"/>
              <a:t> </a:t>
            </a:r>
            <a:r>
              <a:rPr lang="nl-NL" sz="1800" u="sng" dirty="0" err="1"/>
              <a:t>method</a:t>
            </a:r>
            <a:r>
              <a:rPr lang="nl-NL" sz="1800" u="sng" dirty="0"/>
              <a:t>. I </a:t>
            </a:r>
            <a:r>
              <a:rPr lang="nl-NL" sz="1800" u="sng" dirty="0" err="1"/>
              <a:t>agree</a:t>
            </a:r>
            <a:r>
              <a:rPr lang="nl-NL" sz="1800" u="sng" dirty="0"/>
              <a:t> but here I have </a:t>
            </a:r>
            <a:r>
              <a:rPr lang="nl-NL" sz="1800" u="sng" dirty="0" err="1"/>
              <a:t>splitted</a:t>
            </a:r>
            <a:r>
              <a:rPr lang="nl-NL" sz="1800" u="sng" dirty="0"/>
              <a:t> </a:t>
            </a:r>
            <a:r>
              <a:rPr lang="nl-NL" sz="1800" u="sng" dirty="0" err="1"/>
              <a:t>them</a:t>
            </a:r>
            <a:r>
              <a:rPr lang="nl-NL" sz="1800" u="sng" dirty="0"/>
              <a:t> </a:t>
            </a:r>
            <a:r>
              <a:rPr lang="nl-NL" sz="1800" u="sng" dirty="0" err="1"/>
              <a:t>because</a:t>
            </a:r>
            <a:r>
              <a:rPr lang="nl-NL" sz="1800" u="sng" dirty="0"/>
              <a:t> </a:t>
            </a:r>
            <a:r>
              <a:rPr lang="nl-NL" sz="1800" u="sng" dirty="0" err="1"/>
              <a:t>bootstraping</a:t>
            </a:r>
            <a:r>
              <a:rPr lang="nl-NL" sz="1800" u="sng" dirty="0"/>
              <a:t> is more </a:t>
            </a:r>
            <a:r>
              <a:rPr lang="nl-NL" sz="1800" u="sng" dirty="0" err="1"/>
              <a:t>widely</a:t>
            </a:r>
            <a:r>
              <a:rPr lang="nl-NL" sz="1800" u="sng" dirty="0"/>
              <a:t> </a:t>
            </a:r>
            <a:r>
              <a:rPr lang="nl-NL" sz="1800" u="sng" dirty="0" err="1"/>
              <a:t>applied</a:t>
            </a:r>
            <a:r>
              <a:rPr lang="nl-NL" sz="1800" u="sng" dirty="0"/>
              <a:t>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141356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Lets start with something simple and well-known. We have quantile regression. So instead of optimizing on mean/median with </a:t>
            </a:r>
            <a:r>
              <a:rPr lang="en-US" sz="2800" dirty="0" err="1"/>
              <a:t>mae</a:t>
            </a:r>
            <a:r>
              <a:rPr lang="en-US" sz="2800" dirty="0"/>
              <a:t> or </a:t>
            </a:r>
            <a:r>
              <a:rPr lang="en-US" sz="2800" dirty="0" err="1"/>
              <a:t>mse</a:t>
            </a:r>
            <a:r>
              <a:rPr lang="en-US" sz="2800" dirty="0"/>
              <a:t> we optimize on a specific quantile using pinball loss. </a:t>
            </a:r>
          </a:p>
          <a:p>
            <a:r>
              <a:rPr lang="en-US" sz="2800" dirty="0"/>
              <a:t>It’s a rather straightforward approach with flexible assumptions. </a:t>
            </a:r>
          </a:p>
          <a:p>
            <a:r>
              <a:rPr lang="en-US" sz="2800" dirty="0"/>
              <a:t>The problems are that it can be slow for multiple quantiles, it does not guarantee </a:t>
            </a:r>
            <a:r>
              <a:rPr lang="en-US" sz="2800" dirty="0" err="1"/>
              <a:t>montonicity</a:t>
            </a:r>
            <a:r>
              <a:rPr lang="en-US" sz="2800" dirty="0"/>
              <a:t> (meaning a higher quantile would be larger than a smaller on).</a:t>
            </a:r>
          </a:p>
          <a:p>
            <a:r>
              <a:rPr lang="en-US" sz="2800" dirty="0"/>
              <a:t>Most importantly when trained globally, in practice we have calibration issues. That means that for some time series the prediction interval is not calibrated. </a:t>
            </a:r>
          </a:p>
          <a:p>
            <a:r>
              <a:rPr lang="en-US" sz="2800" dirty="0"/>
              <a:t>There are some reasons for that with the most important being the asymmetric nature of pinball loss when paired with global learning.</a:t>
            </a:r>
            <a:endParaRPr lang="nl-BE" sz="28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448943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A quick fix coming from machine learning literature is </a:t>
            </a:r>
            <a:r>
              <a:rPr lang="en-US" sz="2800" dirty="0" err="1"/>
              <a:t>conformalized</a:t>
            </a:r>
            <a:r>
              <a:rPr lang="en-US" sz="2800" dirty="0"/>
              <a:t> quantile regression. </a:t>
            </a:r>
          </a:p>
          <a:p>
            <a:r>
              <a:rPr lang="en-US" sz="2800" dirty="0"/>
              <a:t>Where as you can see we use some of the errors (the not – included) observations to calibrate our interval better.</a:t>
            </a:r>
          </a:p>
          <a:p>
            <a:r>
              <a:rPr lang="en-US" sz="2800" dirty="0"/>
              <a:t>How we do that? Its an empirical method which I am going to touch more later. In a nutshell.</a:t>
            </a:r>
          </a:p>
          <a:p>
            <a:r>
              <a:rPr lang="en-US" sz="2800" dirty="0"/>
              <a:t>We get some prediction on a validation set, we estimate the errors and we use them to calibrate our next out-of-sample predictions.</a:t>
            </a:r>
            <a:endParaRPr lang="nl-BE" sz="28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396402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Then we have distributional GBDTs.</a:t>
            </a:r>
          </a:p>
          <a:p>
            <a:r>
              <a:rPr lang="en-US" sz="2800" dirty="0"/>
              <a:t>This is inspired from literature from Neural Networks that started from the </a:t>
            </a:r>
            <a:r>
              <a:rPr lang="en-US" sz="2800" dirty="0" err="1"/>
              <a:t>DeepAR</a:t>
            </a:r>
            <a:r>
              <a:rPr lang="en-US" sz="2800" dirty="0"/>
              <a:t> paper where gradient descent was applied using negative-log-likelihood on the distributional parameters of an assumed distribution.</a:t>
            </a:r>
          </a:p>
          <a:p>
            <a:r>
              <a:rPr lang="en-US" sz="2800" dirty="0"/>
              <a:t>This is a dream I had to do apply it for GBDTs too. GBDTs are optimized on one specific output while Neural Networks are more flexible.</a:t>
            </a:r>
          </a:p>
          <a:p>
            <a:r>
              <a:rPr lang="en-US" sz="2800" dirty="0"/>
              <a:t>So I came across this paper with this very smart trick. </a:t>
            </a:r>
          </a:p>
          <a:p>
            <a:r>
              <a:rPr lang="en-US" sz="2800" dirty="0"/>
              <a:t>First we assume a distribution, then we split the total number of trees into trees that will work on </a:t>
            </a:r>
            <a:r>
              <a:rPr lang="el-GR" sz="2800" dirty="0"/>
              <a:t>μ </a:t>
            </a:r>
            <a:r>
              <a:rPr lang="en-US" sz="2800" dirty="0"/>
              <a:t>and trees on </a:t>
            </a:r>
            <a:r>
              <a:rPr lang="el-GR" sz="2800" dirty="0"/>
              <a:t>σ. </a:t>
            </a:r>
            <a:endParaRPr lang="en-US" sz="2800" dirty="0"/>
          </a:p>
          <a:p>
            <a:r>
              <a:rPr lang="en-US" sz="2800" dirty="0"/>
              <a:t>For each set of trees we </a:t>
            </a:r>
            <a:r>
              <a:rPr lang="en-US" sz="2800" dirty="0" err="1"/>
              <a:t>esrtimate</a:t>
            </a:r>
            <a:r>
              <a:rPr lang="en-US" sz="2800" dirty="0"/>
              <a:t> Hessian Gradients and then take them and apply negative-log-likelihood.</a:t>
            </a:r>
          </a:p>
          <a:p>
            <a:r>
              <a:rPr lang="en-US" sz="2800" dirty="0"/>
              <a:t>Pretty smart. Recommend a good read on the paper.</a:t>
            </a:r>
            <a:endParaRPr lang="nl-BE" sz="28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91892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dirty="0" err="1"/>
              <a:t>And</a:t>
            </a:r>
            <a:r>
              <a:rPr lang="nl-NL" sz="1800" u="sng" dirty="0"/>
              <a:t> </a:t>
            </a:r>
            <a:r>
              <a:rPr lang="nl-NL" sz="1800" u="sng" dirty="0" err="1"/>
              <a:t>then</a:t>
            </a:r>
            <a:r>
              <a:rPr lang="nl-NL" sz="1800" u="sng" dirty="0"/>
              <a:t> we sample </a:t>
            </a:r>
            <a:r>
              <a:rPr lang="nl-NL" sz="1800" u="sng" dirty="0" err="1"/>
              <a:t>from</a:t>
            </a:r>
            <a:r>
              <a:rPr lang="nl-NL" sz="1800" u="sng" dirty="0"/>
              <a:t> these </a:t>
            </a:r>
            <a:r>
              <a:rPr lang="nl-NL" sz="1800" u="sng" dirty="0" err="1"/>
              <a:t>collections</a:t>
            </a:r>
            <a:r>
              <a:rPr lang="nl-NL" sz="1800" u="sng" dirty="0"/>
              <a:t> of </a:t>
            </a:r>
            <a:r>
              <a:rPr lang="nl-NL" sz="1800" u="sng" dirty="0" err="1"/>
              <a:t>errors</a:t>
            </a:r>
            <a:r>
              <a:rPr lang="nl-NL" sz="1800" u="sng" dirty="0"/>
              <a:t> </a:t>
            </a:r>
            <a:r>
              <a:rPr lang="nl-NL" sz="1800" u="sng" dirty="0" err="1"/>
              <a:t>to</a:t>
            </a:r>
            <a:r>
              <a:rPr lang="nl-NL" sz="1800" u="sng" dirty="0"/>
              <a:t> get </a:t>
            </a:r>
            <a:r>
              <a:rPr lang="nl-NL" sz="1800" u="sng" dirty="0" err="1"/>
              <a:t>the</a:t>
            </a:r>
            <a:r>
              <a:rPr lang="nl-NL" sz="1800" u="sng" dirty="0"/>
              <a:t> a </a:t>
            </a:r>
            <a:r>
              <a:rPr lang="nl-NL" sz="1800" u="sng" dirty="0" err="1"/>
              <a:t>distribution</a:t>
            </a:r>
            <a:r>
              <a:rPr lang="nl-NL" sz="1800" u="sng" dirty="0"/>
              <a:t> of </a:t>
            </a:r>
            <a:r>
              <a:rPr lang="nl-NL" sz="1800" u="sng" dirty="0" err="1"/>
              <a:t>predictions</a:t>
            </a:r>
            <a:r>
              <a:rPr lang="nl-NL" sz="1800" u="sng" dirty="0"/>
              <a:t>!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206387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dirty="0" err="1"/>
              <a:t>So</a:t>
            </a:r>
            <a:r>
              <a:rPr lang="nl-NL" sz="1800" u="sng" dirty="0"/>
              <a:t> </a:t>
            </a:r>
            <a:r>
              <a:rPr lang="nl-NL" sz="1800" u="sng" dirty="0" err="1"/>
              <a:t>what</a:t>
            </a:r>
            <a:r>
              <a:rPr lang="nl-NL" sz="1800" u="sng" dirty="0"/>
              <a:t> we are </a:t>
            </a:r>
            <a:r>
              <a:rPr lang="nl-NL" sz="1800" u="sng" dirty="0" err="1"/>
              <a:t>doing</a:t>
            </a:r>
            <a:r>
              <a:rPr lang="nl-NL" sz="1800" u="sng" dirty="0"/>
              <a:t> is we are sampling </a:t>
            </a:r>
            <a:r>
              <a:rPr lang="nl-NL" sz="1800" u="sng" dirty="0" err="1"/>
              <a:t>from</a:t>
            </a:r>
            <a:r>
              <a:rPr lang="nl-NL" sz="1800" u="sng" dirty="0"/>
              <a:t> past </a:t>
            </a:r>
            <a:r>
              <a:rPr lang="nl-NL" sz="1800" u="sng" dirty="0" err="1"/>
              <a:t>errors</a:t>
            </a:r>
            <a:r>
              <a:rPr lang="nl-NL" sz="1800" u="sng" dirty="0"/>
              <a:t>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dirty="0"/>
              <a:t>We are </a:t>
            </a:r>
            <a:r>
              <a:rPr lang="nl-NL" sz="1800" u="sng" dirty="0" err="1"/>
              <a:t>assuming</a:t>
            </a:r>
            <a:r>
              <a:rPr lang="nl-NL" sz="1800" u="sng" dirty="0"/>
              <a:t> </a:t>
            </a:r>
            <a:r>
              <a:rPr lang="nl-NL" sz="1800" u="sng" dirty="0" err="1"/>
              <a:t>errors</a:t>
            </a:r>
            <a:r>
              <a:rPr lang="nl-NL" sz="1800" u="sng" dirty="0"/>
              <a:t> are </a:t>
            </a:r>
            <a:r>
              <a:rPr lang="nl-NL" sz="1800" u="sng" dirty="0" err="1"/>
              <a:t>iid</a:t>
            </a:r>
            <a:r>
              <a:rPr lang="nl-NL" sz="1800" u="sng" dirty="0"/>
              <a:t> </a:t>
            </a:r>
            <a:r>
              <a:rPr lang="nl-NL" sz="1800" u="sng" dirty="0" err="1"/>
              <a:t>with</a:t>
            </a:r>
            <a:r>
              <a:rPr lang="nl-NL" sz="1800" u="sng" dirty="0"/>
              <a:t> constant </a:t>
            </a:r>
            <a:r>
              <a:rPr lang="nl-NL" sz="1800" u="sng" dirty="0" err="1"/>
              <a:t>variance</a:t>
            </a:r>
            <a:r>
              <a:rPr lang="nl-NL" sz="1800" u="sng" dirty="0"/>
              <a:t> </a:t>
            </a:r>
            <a:r>
              <a:rPr lang="nl-NL" sz="1800" u="sng" dirty="0" err="1"/>
              <a:t>and</a:t>
            </a:r>
            <a:r>
              <a:rPr lang="nl-NL" sz="1800" u="sng" dirty="0"/>
              <a:t> </a:t>
            </a:r>
            <a:r>
              <a:rPr lang="nl-NL" sz="1800" u="sng" dirty="0" err="1"/>
              <a:t>that</a:t>
            </a:r>
            <a:r>
              <a:rPr lang="nl-NL" sz="1800" u="sng" dirty="0"/>
              <a:t> </a:t>
            </a:r>
            <a:r>
              <a:rPr lang="nl-NL" sz="1800" u="sng" dirty="0" err="1"/>
              <a:t>future</a:t>
            </a:r>
            <a:r>
              <a:rPr lang="nl-NL" sz="1800" u="sng" dirty="0"/>
              <a:t> </a:t>
            </a:r>
            <a:r>
              <a:rPr lang="nl-NL" sz="1800" u="sng" dirty="0" err="1"/>
              <a:t>errors</a:t>
            </a:r>
            <a:r>
              <a:rPr lang="nl-NL" sz="1800" u="sng" dirty="0"/>
              <a:t> </a:t>
            </a:r>
            <a:r>
              <a:rPr lang="nl-NL" sz="1800" u="sng" dirty="0" err="1"/>
              <a:t>will</a:t>
            </a:r>
            <a:r>
              <a:rPr lang="nl-NL" sz="1800" u="sng" dirty="0"/>
              <a:t> </a:t>
            </a:r>
            <a:r>
              <a:rPr lang="nl-NL" sz="1800" u="sng" dirty="0" err="1"/>
              <a:t>be</a:t>
            </a:r>
            <a:r>
              <a:rPr lang="nl-NL" sz="1800" u="sng" dirty="0"/>
              <a:t> </a:t>
            </a:r>
            <a:r>
              <a:rPr lang="nl-NL" sz="1800" u="sng" dirty="0" err="1"/>
              <a:t>identical</a:t>
            </a:r>
            <a:r>
              <a:rPr lang="nl-NL" sz="1800" u="sng" dirty="0"/>
              <a:t> </a:t>
            </a:r>
            <a:r>
              <a:rPr lang="nl-NL" sz="1800" u="sng" dirty="0" err="1"/>
              <a:t>to</a:t>
            </a:r>
            <a:r>
              <a:rPr lang="nl-NL" sz="1800" u="sng" dirty="0"/>
              <a:t> past </a:t>
            </a:r>
            <a:r>
              <a:rPr lang="nl-NL" sz="1800" u="sng" dirty="0" err="1"/>
              <a:t>ones</a:t>
            </a:r>
            <a:r>
              <a:rPr lang="nl-NL" sz="1800" u="sng" dirty="0"/>
              <a:t>.</a:t>
            </a:r>
          </a:p>
          <a:p>
            <a:pPr marL="0" indent="0">
              <a:lnSpc>
                <a:spcPct val="114000"/>
              </a:lnSpc>
              <a:buNone/>
            </a:pPr>
            <a:endParaRPr lang="nl-NL" sz="1800" u="sng" dirty="0"/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dirty="0"/>
              <a:t>The question </a:t>
            </a:r>
            <a:r>
              <a:rPr lang="nl-NL" sz="1800" u="sng" dirty="0" err="1"/>
              <a:t>now</a:t>
            </a:r>
            <a:r>
              <a:rPr lang="nl-NL" sz="1800" u="sng" dirty="0"/>
              <a:t> </a:t>
            </a:r>
            <a:r>
              <a:rPr lang="nl-NL" sz="1800" u="sng" dirty="0" err="1"/>
              <a:t>becomes</a:t>
            </a:r>
            <a:r>
              <a:rPr lang="nl-NL" sz="1800" u="sng" dirty="0"/>
              <a:t>, </a:t>
            </a:r>
            <a:r>
              <a:rPr lang="nl-NL" sz="1800" u="sng" dirty="0" err="1"/>
              <a:t>where</a:t>
            </a:r>
            <a:r>
              <a:rPr lang="nl-NL" sz="1800" u="sng" dirty="0"/>
              <a:t> </a:t>
            </a:r>
            <a:r>
              <a:rPr lang="nl-NL" sz="1800" u="sng" dirty="0" err="1"/>
              <a:t>to</a:t>
            </a:r>
            <a:r>
              <a:rPr lang="nl-NL" sz="1800" u="sng" dirty="0"/>
              <a:t> sample </a:t>
            </a:r>
            <a:r>
              <a:rPr lang="nl-NL" sz="1800" u="sng" dirty="0" err="1"/>
              <a:t>from</a:t>
            </a:r>
            <a:r>
              <a:rPr lang="nl-NL" sz="1800" u="sng" dirty="0"/>
              <a:t>? Do we sample </a:t>
            </a:r>
            <a:r>
              <a:rPr lang="nl-NL" sz="1800" u="sng" dirty="0" err="1"/>
              <a:t>from</a:t>
            </a:r>
            <a:r>
              <a:rPr lang="nl-NL" sz="1800" u="sng" dirty="0"/>
              <a:t> in-sample-</a:t>
            </a:r>
            <a:r>
              <a:rPr lang="nl-NL" sz="1800" u="sng" dirty="0" err="1"/>
              <a:t>errors</a:t>
            </a:r>
            <a:r>
              <a:rPr lang="nl-NL" sz="1800" u="sng" dirty="0"/>
              <a:t>? </a:t>
            </a:r>
            <a:r>
              <a:rPr lang="nl-NL" sz="1800" u="sng" dirty="0" err="1"/>
              <a:t>They</a:t>
            </a:r>
            <a:r>
              <a:rPr lang="nl-NL" sz="1800" u="sng" dirty="0"/>
              <a:t> are </a:t>
            </a:r>
            <a:r>
              <a:rPr lang="nl-NL" sz="1800" u="sng" dirty="0" err="1"/>
              <a:t>not</a:t>
            </a:r>
            <a:r>
              <a:rPr lang="nl-NL" sz="1800" u="sng" dirty="0"/>
              <a:t> </a:t>
            </a:r>
            <a:r>
              <a:rPr lang="nl-NL" sz="1800" u="sng" dirty="0" err="1"/>
              <a:t>representtive</a:t>
            </a:r>
            <a:r>
              <a:rPr lang="nl-NL" sz="1800" u="sng" dirty="0"/>
              <a:t> as </a:t>
            </a:r>
            <a:r>
              <a:rPr lang="nl-NL" sz="1800" u="sng" dirty="0" err="1"/>
              <a:t>they</a:t>
            </a:r>
            <a:r>
              <a:rPr lang="nl-NL" sz="1800" u="sng" dirty="0"/>
              <a:t> have been </a:t>
            </a:r>
            <a:r>
              <a:rPr lang="nl-NL" sz="1800" u="sng" dirty="0" err="1"/>
              <a:t>used</a:t>
            </a:r>
            <a:r>
              <a:rPr lang="nl-NL" sz="1800" u="sng" dirty="0"/>
              <a:t> </a:t>
            </a:r>
            <a:r>
              <a:rPr lang="nl-NL" sz="1800" u="sng" dirty="0" err="1"/>
              <a:t>for</a:t>
            </a:r>
            <a:r>
              <a:rPr lang="nl-NL" sz="1800" u="sng" dirty="0"/>
              <a:t> training.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dirty="0"/>
              <a:t>Do we sample </a:t>
            </a:r>
            <a:r>
              <a:rPr lang="nl-NL" sz="1800" u="sng" dirty="0" err="1"/>
              <a:t>from</a:t>
            </a:r>
            <a:r>
              <a:rPr lang="nl-NL" sz="1800" u="sng" dirty="0"/>
              <a:t> </a:t>
            </a:r>
            <a:r>
              <a:rPr lang="nl-NL" sz="1800" u="sng" dirty="0" err="1"/>
              <a:t>validation</a:t>
            </a:r>
            <a:r>
              <a:rPr lang="nl-NL" sz="1800" u="sng" dirty="0"/>
              <a:t> </a:t>
            </a:r>
            <a:r>
              <a:rPr lang="nl-NL" sz="1800" u="sng" dirty="0" err="1"/>
              <a:t>errors</a:t>
            </a:r>
            <a:r>
              <a:rPr lang="nl-NL" sz="1800" u="sng" dirty="0"/>
              <a:t>? </a:t>
            </a:r>
            <a:r>
              <a:rPr lang="nl-NL" sz="1800" u="sng" dirty="0" err="1"/>
              <a:t>They</a:t>
            </a:r>
            <a:r>
              <a:rPr lang="nl-NL" sz="1800" u="sng" dirty="0"/>
              <a:t> are </a:t>
            </a:r>
            <a:r>
              <a:rPr lang="nl-NL" sz="1800" u="sng" dirty="0" err="1"/>
              <a:t>less</a:t>
            </a:r>
            <a:r>
              <a:rPr lang="nl-NL" sz="1800" u="sng" dirty="0"/>
              <a:t> </a:t>
            </a:r>
            <a:r>
              <a:rPr lang="nl-NL" sz="1800" u="sng" dirty="0" err="1"/>
              <a:t>than</a:t>
            </a:r>
            <a:r>
              <a:rPr lang="nl-NL" sz="1800" u="sng" dirty="0"/>
              <a:t> </a:t>
            </a:r>
            <a:r>
              <a:rPr lang="nl-NL" sz="1800" u="sng" dirty="0" err="1"/>
              <a:t>the</a:t>
            </a:r>
            <a:r>
              <a:rPr lang="nl-NL" sz="1800" u="sng" dirty="0"/>
              <a:t> in-sample </a:t>
            </a:r>
            <a:r>
              <a:rPr lang="nl-NL" sz="1800" u="sng" dirty="0" err="1"/>
              <a:t>errors</a:t>
            </a:r>
            <a:r>
              <a:rPr lang="nl-NL" sz="1800" u="sng" dirty="0"/>
              <a:t>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dirty="0" err="1"/>
              <a:t>One</a:t>
            </a:r>
            <a:r>
              <a:rPr lang="nl-NL" sz="1800" u="sng" dirty="0"/>
              <a:t> </a:t>
            </a:r>
            <a:r>
              <a:rPr lang="nl-NL" sz="1800" u="sng" dirty="0" err="1"/>
              <a:t>alternative</a:t>
            </a:r>
            <a:r>
              <a:rPr lang="nl-NL" sz="1800" u="sng" dirty="0"/>
              <a:t> we are </a:t>
            </a:r>
            <a:r>
              <a:rPr lang="nl-NL" sz="1800" u="sng" dirty="0" err="1"/>
              <a:t>using</a:t>
            </a:r>
            <a:r>
              <a:rPr lang="nl-NL" sz="1800" u="sng" dirty="0"/>
              <a:t> </a:t>
            </a:r>
            <a:r>
              <a:rPr lang="nl-NL" sz="1800" u="sng" dirty="0" err="1"/>
              <a:t>to</a:t>
            </a:r>
            <a:r>
              <a:rPr lang="nl-NL" sz="1800" u="sng" dirty="0"/>
              <a:t> have non-</a:t>
            </a:r>
            <a:r>
              <a:rPr lang="nl-NL" sz="1800" u="sng" dirty="0" err="1"/>
              <a:t>uniformaly</a:t>
            </a:r>
            <a:r>
              <a:rPr lang="nl-NL" sz="1800" u="sng" dirty="0"/>
              <a:t> </a:t>
            </a:r>
            <a:r>
              <a:rPr lang="nl-NL" sz="1800" u="sng" dirty="0" err="1"/>
              <a:t>weighted</a:t>
            </a:r>
            <a:r>
              <a:rPr lang="nl-NL" sz="1800" u="sng" dirty="0"/>
              <a:t> sampling. </a:t>
            </a:r>
            <a:r>
              <a:rPr lang="nl-NL" sz="1800" u="sng" dirty="0" err="1"/>
              <a:t>That</a:t>
            </a:r>
            <a:r>
              <a:rPr lang="nl-NL" sz="1800" u="sng" dirty="0"/>
              <a:t> means sample </a:t>
            </a:r>
            <a:r>
              <a:rPr lang="nl-NL" sz="1800" u="sng" dirty="0" err="1"/>
              <a:t>from</a:t>
            </a:r>
            <a:r>
              <a:rPr lang="nl-NL" sz="1800" u="sng" dirty="0"/>
              <a:t> </a:t>
            </a:r>
            <a:r>
              <a:rPr lang="nl-NL" sz="1800" u="sng" dirty="0" err="1"/>
              <a:t>both</a:t>
            </a:r>
            <a:r>
              <a:rPr lang="nl-NL" sz="1800" u="sng" dirty="0"/>
              <a:t> </a:t>
            </a:r>
            <a:r>
              <a:rPr lang="nl-NL" sz="1800" u="sng" dirty="0" err="1"/>
              <a:t>distributions</a:t>
            </a:r>
            <a:r>
              <a:rPr lang="nl-NL" sz="1800" u="sng" dirty="0"/>
              <a:t> but have a </a:t>
            </a:r>
            <a:r>
              <a:rPr lang="nl-NL" sz="1800" u="sng" dirty="0" err="1"/>
              <a:t>higher</a:t>
            </a:r>
            <a:r>
              <a:rPr lang="nl-NL" sz="1800" u="sng" dirty="0"/>
              <a:t> </a:t>
            </a:r>
            <a:r>
              <a:rPr lang="nl-NL" sz="1800" u="sng" dirty="0" err="1"/>
              <a:t>selection</a:t>
            </a:r>
            <a:r>
              <a:rPr lang="nl-NL" sz="1800" u="sng" dirty="0"/>
              <a:t> </a:t>
            </a:r>
            <a:r>
              <a:rPr lang="nl-NL" sz="1800" u="sng" dirty="0" err="1"/>
              <a:t>weight</a:t>
            </a:r>
            <a:r>
              <a:rPr lang="nl-NL" sz="1800" u="sng" dirty="0"/>
              <a:t> on </a:t>
            </a:r>
            <a:r>
              <a:rPr lang="nl-NL" sz="1800" u="sng" dirty="0" err="1"/>
              <a:t>validation</a:t>
            </a:r>
            <a:r>
              <a:rPr lang="nl-NL" sz="1800" u="sng" dirty="0"/>
              <a:t> sets.</a:t>
            </a:r>
          </a:p>
          <a:p>
            <a:pPr marL="0" indent="0">
              <a:lnSpc>
                <a:spcPct val="114000"/>
              </a:lnSpc>
              <a:buNone/>
            </a:pPr>
            <a:endParaRPr lang="nl-NL" sz="1800" u="sng" dirty="0"/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dirty="0"/>
              <a:t>The </a:t>
            </a:r>
            <a:r>
              <a:rPr lang="nl-NL" sz="1800" u="sng" dirty="0" err="1"/>
              <a:t>other</a:t>
            </a:r>
            <a:r>
              <a:rPr lang="nl-NL" sz="1800" u="sng" dirty="0"/>
              <a:t> question is do we </a:t>
            </a:r>
            <a:r>
              <a:rPr lang="nl-NL" sz="1800" u="sng" dirty="0" err="1"/>
              <a:t>use</a:t>
            </a:r>
            <a:r>
              <a:rPr lang="nl-NL" sz="1800" u="sng" dirty="0"/>
              <a:t> </a:t>
            </a:r>
            <a:r>
              <a:rPr lang="nl-NL" sz="1800" u="sng" dirty="0" err="1"/>
              <a:t>residuals</a:t>
            </a:r>
            <a:r>
              <a:rPr lang="nl-NL" sz="1800" u="sng" dirty="0"/>
              <a:t>? </a:t>
            </a:r>
            <a:r>
              <a:rPr lang="nl-NL" sz="1800" u="sng" dirty="0" err="1"/>
              <a:t>One</a:t>
            </a:r>
            <a:r>
              <a:rPr lang="nl-NL" sz="1800" u="sng" dirty="0"/>
              <a:t>-step-</a:t>
            </a:r>
            <a:r>
              <a:rPr lang="nl-NL" sz="1800" u="sng" dirty="0" err="1"/>
              <a:t>errors</a:t>
            </a:r>
            <a:r>
              <a:rPr lang="nl-NL" sz="1800" u="sng" dirty="0"/>
              <a:t> or </a:t>
            </a:r>
            <a:r>
              <a:rPr lang="nl-NL" sz="1800" u="sng" dirty="0" err="1"/>
              <a:t>errors</a:t>
            </a:r>
            <a:r>
              <a:rPr lang="nl-NL" sz="1800" u="sng" dirty="0"/>
              <a:t> per horizon?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dirty="0" err="1"/>
              <a:t>One</a:t>
            </a:r>
            <a:r>
              <a:rPr lang="nl-NL" sz="1800" u="sng" dirty="0"/>
              <a:t>-step-</a:t>
            </a:r>
            <a:r>
              <a:rPr lang="nl-NL" sz="1800" u="sng" dirty="0" err="1"/>
              <a:t>ahead</a:t>
            </a:r>
            <a:r>
              <a:rPr lang="nl-NL" sz="1800" u="sng" dirty="0"/>
              <a:t> </a:t>
            </a:r>
            <a:r>
              <a:rPr lang="nl-NL" sz="1800" u="sng" dirty="0" err="1"/>
              <a:t>errors</a:t>
            </a:r>
            <a:r>
              <a:rPr lang="nl-NL" sz="1800" u="sng" dirty="0"/>
              <a:t> match </a:t>
            </a:r>
            <a:r>
              <a:rPr lang="nl-NL" sz="1800" u="sng" dirty="0" err="1"/>
              <a:t>the</a:t>
            </a:r>
            <a:r>
              <a:rPr lang="nl-NL" sz="1800" u="sng" dirty="0"/>
              <a:t> </a:t>
            </a:r>
            <a:r>
              <a:rPr lang="nl-NL" sz="1800" u="sng" dirty="0" err="1"/>
              <a:t>recurisce</a:t>
            </a:r>
            <a:r>
              <a:rPr lang="nl-NL" sz="1800" u="sng" dirty="0"/>
              <a:t> nature of </a:t>
            </a:r>
            <a:r>
              <a:rPr lang="nl-NL" sz="1800" u="sng" dirty="0" err="1"/>
              <a:t>LGBMs</a:t>
            </a:r>
            <a:r>
              <a:rPr lang="nl-NL" sz="1800" u="sng" dirty="0"/>
              <a:t> but </a:t>
            </a:r>
            <a:r>
              <a:rPr lang="nl-NL" sz="1800" u="sng" dirty="0" err="1"/>
              <a:t>might</a:t>
            </a:r>
            <a:r>
              <a:rPr lang="nl-NL" sz="1800" u="sng" dirty="0"/>
              <a:t> </a:t>
            </a:r>
            <a:r>
              <a:rPr lang="nl-NL" sz="1800" u="sng" dirty="0" err="1"/>
              <a:t>not</a:t>
            </a:r>
            <a:r>
              <a:rPr lang="nl-NL" sz="1800" u="sng" dirty="0"/>
              <a:t> </a:t>
            </a:r>
            <a:r>
              <a:rPr lang="nl-NL" sz="1800" u="sng" dirty="0" err="1"/>
              <a:t>be</a:t>
            </a:r>
            <a:r>
              <a:rPr lang="nl-NL" sz="1800" u="sng" dirty="0"/>
              <a:t> </a:t>
            </a:r>
            <a:r>
              <a:rPr lang="nl-NL" sz="1800" u="sng" dirty="0" err="1"/>
              <a:t>representive</a:t>
            </a:r>
            <a:r>
              <a:rPr lang="nl-NL" sz="1800" u="sng" dirty="0"/>
              <a:t> </a:t>
            </a:r>
            <a:r>
              <a:rPr lang="nl-NL" sz="1800" u="sng" dirty="0" err="1"/>
              <a:t>for</a:t>
            </a:r>
            <a:r>
              <a:rPr lang="nl-NL" sz="1800" u="sng" dirty="0"/>
              <a:t> </a:t>
            </a:r>
            <a:r>
              <a:rPr lang="nl-NL" sz="1800" u="sng" dirty="0" err="1"/>
              <a:t>future</a:t>
            </a:r>
            <a:r>
              <a:rPr lang="nl-NL" sz="1800" u="sng" dirty="0"/>
              <a:t> </a:t>
            </a:r>
            <a:r>
              <a:rPr lang="nl-NL" sz="1800" u="sng" dirty="0" err="1"/>
              <a:t>horizons</a:t>
            </a:r>
            <a:r>
              <a:rPr lang="nl-NL" sz="1800" u="sng" dirty="0"/>
              <a:t>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dirty="0"/>
              <a:t>On </a:t>
            </a:r>
            <a:r>
              <a:rPr lang="nl-NL" sz="1800" u="sng" dirty="0" err="1"/>
              <a:t>the</a:t>
            </a:r>
            <a:r>
              <a:rPr lang="nl-NL" sz="1800" u="sng" dirty="0"/>
              <a:t> </a:t>
            </a:r>
            <a:r>
              <a:rPr lang="nl-NL" sz="1800" u="sng" dirty="0" err="1"/>
              <a:t>other</a:t>
            </a:r>
            <a:r>
              <a:rPr lang="nl-NL" sz="1800" u="sng" dirty="0"/>
              <a:t> hand, </a:t>
            </a:r>
            <a:r>
              <a:rPr lang="nl-NL" sz="1800" u="sng" dirty="0" err="1"/>
              <a:t>the</a:t>
            </a:r>
            <a:r>
              <a:rPr lang="nl-NL" sz="1800" u="sng" dirty="0"/>
              <a:t> per-horizon </a:t>
            </a:r>
            <a:r>
              <a:rPr lang="nl-NL" sz="1800" u="sng" dirty="0" err="1"/>
              <a:t>errors</a:t>
            </a:r>
            <a:r>
              <a:rPr lang="nl-NL" sz="1800" u="sng" dirty="0"/>
              <a:t> are more </a:t>
            </a:r>
            <a:r>
              <a:rPr lang="nl-NL" sz="1800" u="sng" dirty="0" err="1"/>
              <a:t>limited</a:t>
            </a:r>
            <a:r>
              <a:rPr lang="nl-NL" sz="1800" u="sng" dirty="0"/>
              <a:t>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103175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We want to cover the middle of the distribution and leave the other part out -&gt; point at the distribution </a:t>
            </a:r>
            <a:r>
              <a:rPr lang="en-US" sz="2800" dirty="0" err="1"/>
              <a:t>nwhere</a:t>
            </a:r>
            <a:r>
              <a:rPr lang="en-US" sz="2800"/>
              <a:t> you show that.</a:t>
            </a:r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Finally we have empirical methods. Here we simply extract quantiles from the distribution of validation errors and </a:t>
            </a:r>
            <a:r>
              <a:rPr lang="en-US" sz="2800" dirty="0" err="1"/>
              <a:t>sume</a:t>
            </a:r>
            <a:r>
              <a:rPr lang="en-US" sz="2800" dirty="0"/>
              <a:t> them to the point forecasts!</a:t>
            </a:r>
          </a:p>
          <a:p>
            <a:r>
              <a:rPr lang="en-US" sz="2800" dirty="0"/>
              <a:t>The question becomes which distribution and how to extract?</a:t>
            </a:r>
          </a:p>
          <a:p>
            <a:r>
              <a:rPr lang="en-US" sz="2800" dirty="0"/>
              <a:t>- We have the direct method where we just take the a and the 1-a quantiles </a:t>
            </a:r>
          </a:p>
          <a:p>
            <a:r>
              <a:rPr lang="en-US" sz="2800" dirty="0"/>
              <a:t>- We have the KDE method where we estimate the kernel density and then extract the errors. It creates a more smooth representation</a:t>
            </a:r>
          </a:p>
          <a:p>
            <a:r>
              <a:rPr lang="en-US" sz="2800" dirty="0"/>
              <a:t>- And </a:t>
            </a:r>
            <a:r>
              <a:rPr lang="en-US" sz="2800" dirty="0" err="1"/>
              <a:t>finaly</a:t>
            </a:r>
            <a:r>
              <a:rPr lang="en-US" sz="2800" dirty="0"/>
              <a:t> we have conformal predictions (or at least on variation) where we extract 1-a/2 quantile from the absolute distribution.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141760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dirty="0"/>
              <a:t>We partner </a:t>
            </a:r>
            <a:r>
              <a:rPr lang="nl-NL" sz="1800" u="sng" dirty="0" err="1"/>
              <a:t>with</a:t>
            </a:r>
            <a:r>
              <a:rPr lang="nl-NL" sz="1800" u="sng" dirty="0"/>
              <a:t> companies </a:t>
            </a:r>
            <a:r>
              <a:rPr lang="nl-NL" sz="1800" u="sng" dirty="0" err="1"/>
              <a:t>from</a:t>
            </a:r>
            <a:r>
              <a:rPr lang="nl-NL" sz="1800" u="sng" dirty="0"/>
              <a:t> </a:t>
            </a:r>
            <a:r>
              <a:rPr lang="nl-NL" sz="1800" u="sng" dirty="0" err="1"/>
              <a:t>the</a:t>
            </a:r>
            <a:r>
              <a:rPr lang="nl-NL" sz="1800" u="sng" dirty="0"/>
              <a:t> food sector </a:t>
            </a:r>
            <a:r>
              <a:rPr lang="nl-NL" sz="1800" u="sng" dirty="0" err="1"/>
              <a:t>to</a:t>
            </a:r>
            <a:r>
              <a:rPr lang="nl-NL" sz="1800" u="sng" dirty="0"/>
              <a:t> tackle food waste. We forecast </a:t>
            </a:r>
            <a:r>
              <a:rPr lang="nl-NL" sz="1800" u="sng" dirty="0" err="1"/>
              <a:t>the</a:t>
            </a:r>
            <a:r>
              <a:rPr lang="nl-NL" sz="1800" u="sng" dirty="0"/>
              <a:t> </a:t>
            </a:r>
            <a:r>
              <a:rPr lang="nl-NL" sz="1800" u="sng" dirty="0" err="1"/>
              <a:t>daily</a:t>
            </a:r>
            <a:r>
              <a:rPr lang="nl-NL" sz="1800" u="sng" dirty="0"/>
              <a:t> </a:t>
            </a:r>
            <a:r>
              <a:rPr lang="nl-NL" sz="1800" u="sng" dirty="0" err="1"/>
              <a:t>demand</a:t>
            </a:r>
            <a:r>
              <a:rPr lang="nl-NL" sz="1800" u="sng" dirty="0"/>
              <a:t> of ready-</a:t>
            </a:r>
            <a:r>
              <a:rPr lang="nl-NL" sz="1800" u="sng" dirty="0" err="1"/>
              <a:t>to</a:t>
            </a:r>
            <a:r>
              <a:rPr lang="nl-NL" sz="1800" u="sng" dirty="0"/>
              <a:t>-</a:t>
            </a:r>
            <a:r>
              <a:rPr lang="nl-NL" sz="1800" u="sng" dirty="0" err="1"/>
              <a:t>eat</a:t>
            </a:r>
            <a:r>
              <a:rPr lang="nl-NL" sz="1800" u="sng" dirty="0"/>
              <a:t> </a:t>
            </a:r>
            <a:r>
              <a:rPr lang="nl-NL" sz="1800" u="sng" dirty="0" err="1"/>
              <a:t>meals</a:t>
            </a:r>
            <a:r>
              <a:rPr lang="nl-NL" sz="1800" u="sng" dirty="0"/>
              <a:t> </a:t>
            </a:r>
            <a:r>
              <a:rPr lang="nl-NL" sz="1800" u="sng" dirty="0" err="1"/>
              <a:t>for</a:t>
            </a:r>
            <a:r>
              <a:rPr lang="nl-NL" sz="1800" u="sng" dirty="0"/>
              <a:t> a </a:t>
            </a:r>
            <a:r>
              <a:rPr lang="nl-NL" sz="1800" u="sng" dirty="0" err="1"/>
              <a:t>total</a:t>
            </a:r>
            <a:r>
              <a:rPr lang="nl-NL" sz="1800" u="sng" dirty="0"/>
              <a:t> of 4 companies. 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dirty="0" err="1"/>
              <a:t>Its</a:t>
            </a:r>
            <a:r>
              <a:rPr lang="nl-NL" sz="1800" u="sng" dirty="0"/>
              <a:t> a </a:t>
            </a:r>
            <a:r>
              <a:rPr lang="nl-NL" sz="1800" u="sng" dirty="0" err="1"/>
              <a:t>newsvendor</a:t>
            </a:r>
            <a:r>
              <a:rPr lang="nl-NL" sz="1800" u="sng" dirty="0"/>
              <a:t> </a:t>
            </a:r>
            <a:r>
              <a:rPr lang="nl-NL" sz="1800" u="sng" dirty="0" err="1"/>
              <a:t>problem</a:t>
            </a:r>
            <a:r>
              <a:rPr lang="nl-NL" sz="1800" u="sng" dirty="0"/>
              <a:t> as </a:t>
            </a:r>
            <a:r>
              <a:rPr lang="nl-NL" sz="1800" u="sng" dirty="0" err="1"/>
              <a:t>there</a:t>
            </a:r>
            <a:r>
              <a:rPr lang="nl-NL" sz="1800" u="sng" dirty="0"/>
              <a:t> is no stock.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dirty="0"/>
              <a:t>Forecast horizon is 7 </a:t>
            </a:r>
            <a:r>
              <a:rPr lang="nl-NL" sz="1800" u="sng" dirty="0" err="1"/>
              <a:t>days</a:t>
            </a:r>
            <a:r>
              <a:rPr lang="nl-NL" sz="1800" u="sng" dirty="0"/>
              <a:t> </a:t>
            </a:r>
            <a:r>
              <a:rPr lang="nl-NL" sz="1800" u="sng" dirty="0" err="1"/>
              <a:t>and</a:t>
            </a:r>
            <a:r>
              <a:rPr lang="nl-NL" sz="1800" u="sng" dirty="0"/>
              <a:t> we </a:t>
            </a:r>
            <a:r>
              <a:rPr lang="nl-NL" sz="1800" u="sng" dirty="0" err="1"/>
              <a:t>perform</a:t>
            </a:r>
            <a:r>
              <a:rPr lang="nl-NL" sz="1800" u="sng" dirty="0"/>
              <a:t> </a:t>
            </a:r>
            <a:r>
              <a:rPr lang="nl-NL" sz="1800" u="sng" dirty="0" err="1"/>
              <a:t>an</a:t>
            </a:r>
            <a:r>
              <a:rPr lang="nl-NL" sz="1800" u="sng" dirty="0"/>
              <a:t> experiment </a:t>
            </a:r>
            <a:r>
              <a:rPr lang="nl-NL" sz="1800" u="sng" dirty="0" err="1"/>
              <a:t>with</a:t>
            </a:r>
            <a:r>
              <a:rPr lang="nl-NL" sz="1800" u="sng" dirty="0"/>
              <a:t> 5 rolling </a:t>
            </a:r>
            <a:r>
              <a:rPr lang="nl-NL" sz="1800" u="sng" dirty="0" err="1"/>
              <a:t>origins</a:t>
            </a:r>
            <a:r>
              <a:rPr lang="nl-NL" sz="1800" u="sng" dirty="0"/>
              <a:t>.</a:t>
            </a:r>
          </a:p>
          <a:p>
            <a:pPr marL="0" indent="0">
              <a:lnSpc>
                <a:spcPct val="114000"/>
              </a:lnSpc>
              <a:buNone/>
            </a:pPr>
            <a:endParaRPr lang="nl-NL" sz="1800" u="sng" dirty="0"/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dirty="0"/>
              <a:t>We </a:t>
            </a:r>
            <a:r>
              <a:rPr lang="nl-NL" sz="1800" u="sng" dirty="0" err="1"/>
              <a:t>evaluate</a:t>
            </a:r>
            <a:r>
              <a:rPr lang="nl-NL" sz="1800" u="sng" dirty="0"/>
              <a:t> </a:t>
            </a:r>
            <a:r>
              <a:rPr lang="nl-NL" sz="1800" u="sng" dirty="0" err="1"/>
              <a:t>the</a:t>
            </a:r>
            <a:r>
              <a:rPr lang="nl-NL" sz="1800" u="sng" dirty="0"/>
              <a:t> different </a:t>
            </a:r>
            <a:r>
              <a:rPr lang="nl-NL" sz="1800" u="sng" dirty="0" err="1"/>
              <a:t>methods</a:t>
            </a:r>
            <a:r>
              <a:rPr lang="nl-NL" sz="1800" u="sng" dirty="0"/>
              <a:t> on </a:t>
            </a:r>
            <a:r>
              <a:rPr lang="nl-NL" sz="1800" u="sng" dirty="0" err="1"/>
              <a:t>Prediction</a:t>
            </a:r>
            <a:r>
              <a:rPr lang="nl-NL" sz="1800" u="sng" dirty="0"/>
              <a:t> </a:t>
            </a:r>
            <a:r>
              <a:rPr lang="nl-NL" sz="1800" u="sng" dirty="0" err="1"/>
              <a:t>Interva</a:t>
            </a:r>
            <a:r>
              <a:rPr lang="nl-NL" sz="1800" u="sng" dirty="0"/>
              <a:t> </a:t>
            </a:r>
            <a:r>
              <a:rPr lang="nl-NL" sz="1800" u="sng" dirty="0" err="1"/>
              <a:t>Metrics</a:t>
            </a:r>
            <a:r>
              <a:rPr lang="nl-NL" sz="1800" u="sng" dirty="0"/>
              <a:t> like </a:t>
            </a:r>
            <a:r>
              <a:rPr lang="nl-NL" sz="1800" u="sng" dirty="0" err="1"/>
              <a:t>Scaled</a:t>
            </a:r>
            <a:r>
              <a:rPr lang="nl-NL" sz="1800" u="sng" dirty="0"/>
              <a:t> Pinball </a:t>
            </a:r>
            <a:r>
              <a:rPr lang="nl-NL" sz="1800" u="sng" dirty="0" err="1"/>
              <a:t>Loss</a:t>
            </a:r>
            <a:r>
              <a:rPr lang="nl-NL" sz="1800" u="sng" dirty="0"/>
              <a:t> </a:t>
            </a:r>
            <a:r>
              <a:rPr lang="nl-NL" sz="1800" u="sng" dirty="0" err="1"/>
              <a:t>and</a:t>
            </a:r>
            <a:r>
              <a:rPr lang="nl-NL" sz="1800" u="sng" dirty="0"/>
              <a:t> CRPS, we </a:t>
            </a:r>
            <a:r>
              <a:rPr lang="nl-NL" sz="1800" u="sng" dirty="0" err="1"/>
              <a:t>also</a:t>
            </a:r>
            <a:r>
              <a:rPr lang="nl-NL" sz="1800" u="sng" dirty="0"/>
              <a:t> </a:t>
            </a:r>
            <a:r>
              <a:rPr lang="nl-NL" sz="1800" u="sng" dirty="0" err="1"/>
              <a:t>evalaute</a:t>
            </a:r>
            <a:r>
              <a:rPr lang="nl-NL" sz="1800" u="sng" dirty="0"/>
              <a:t> on </a:t>
            </a:r>
            <a:r>
              <a:rPr lang="nl-NL" sz="1800" u="sng" dirty="0" err="1"/>
              <a:t>coverage</a:t>
            </a:r>
            <a:r>
              <a:rPr lang="nl-NL" sz="1800" u="sng" dirty="0"/>
              <a:t>, </a:t>
            </a:r>
            <a:r>
              <a:rPr lang="nl-NL" sz="1800" u="sng" dirty="0" err="1"/>
              <a:t>width</a:t>
            </a:r>
            <a:r>
              <a:rPr lang="nl-NL" sz="1800" u="sng" dirty="0"/>
              <a:t> </a:t>
            </a:r>
            <a:r>
              <a:rPr lang="nl-NL" sz="1800" u="sng" dirty="0" err="1"/>
              <a:t>and</a:t>
            </a:r>
            <a:r>
              <a:rPr lang="nl-NL" sz="1800" u="sng" dirty="0"/>
              <a:t> </a:t>
            </a:r>
            <a:r>
              <a:rPr lang="nl-NL" sz="1800" u="sng" dirty="0" err="1"/>
              <a:t>perform</a:t>
            </a:r>
            <a:r>
              <a:rPr lang="nl-NL" sz="1800" u="sng" dirty="0"/>
              <a:t> </a:t>
            </a:r>
            <a:r>
              <a:rPr lang="nl-NL" sz="1800" u="sng" dirty="0" err="1"/>
              <a:t>inventory</a:t>
            </a:r>
            <a:r>
              <a:rPr lang="nl-NL" sz="1800" u="sng" dirty="0"/>
              <a:t> </a:t>
            </a:r>
            <a:r>
              <a:rPr lang="nl-NL" sz="1800" u="sng" dirty="0" err="1"/>
              <a:t>simulations</a:t>
            </a:r>
            <a:r>
              <a:rPr lang="nl-NL" sz="1800" u="sng" dirty="0"/>
              <a:t>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657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800" u="sng" dirty="0"/>
              <a:t>- </a:t>
            </a:r>
            <a:r>
              <a:rPr lang="nl-NL" sz="1800" u="sng" dirty="0" err="1"/>
              <a:t>What</a:t>
            </a:r>
            <a:r>
              <a:rPr lang="nl-NL" sz="1800" u="sng" dirty="0"/>
              <a:t> we first </a:t>
            </a:r>
            <a:r>
              <a:rPr lang="nl-NL" sz="1800" u="sng" dirty="0" err="1"/>
              <a:t>observe</a:t>
            </a:r>
            <a:r>
              <a:rPr lang="nl-NL" sz="1800" u="sng" dirty="0"/>
              <a:t> is </a:t>
            </a:r>
            <a:r>
              <a:rPr lang="nl-NL" sz="1800" u="sng" dirty="0" err="1"/>
              <a:t>that</a:t>
            </a:r>
            <a:r>
              <a:rPr lang="nl-NL" sz="1800" u="sng" dirty="0"/>
              <a:t> </a:t>
            </a:r>
            <a:r>
              <a:rPr lang="nl-NL" sz="1800" u="sng" dirty="0" err="1"/>
              <a:t>GBDTs</a:t>
            </a:r>
            <a:r>
              <a:rPr lang="nl-NL" sz="1800" u="sng" dirty="0"/>
              <a:t> </a:t>
            </a:r>
            <a:r>
              <a:rPr lang="nl-NL" sz="1800" u="sng" dirty="0" err="1"/>
              <a:t>outperfom</a:t>
            </a:r>
            <a:r>
              <a:rPr lang="nl-NL" sz="1800" u="sng" dirty="0"/>
              <a:t> </a:t>
            </a:r>
            <a:r>
              <a:rPr lang="nl-NL" sz="1800" u="sng" dirty="0" err="1"/>
              <a:t>all</a:t>
            </a:r>
            <a:r>
              <a:rPr lang="nl-NL" sz="1800" u="sng" dirty="0"/>
              <a:t> benchmarks. We different </a:t>
            </a:r>
            <a:r>
              <a:rPr lang="nl-NL" sz="1800" u="sng" dirty="0" err="1"/>
              <a:t>and</a:t>
            </a:r>
            <a:r>
              <a:rPr lang="nl-NL" sz="1800" u="sng" dirty="0"/>
              <a:t> diverse set of baselines. </a:t>
            </a: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800" u="sng" dirty="0" err="1"/>
              <a:t>However</a:t>
            </a:r>
            <a:r>
              <a:rPr lang="nl-NL" sz="1800" u="sng" dirty="0"/>
              <a:t> </a:t>
            </a:r>
            <a:r>
              <a:rPr lang="nl-NL" sz="1800" u="sng" dirty="0" err="1"/>
              <a:t>it</a:t>
            </a:r>
            <a:r>
              <a:rPr lang="nl-NL" sz="1800" u="sng" dirty="0"/>
              <a:t> </a:t>
            </a:r>
            <a:r>
              <a:rPr lang="nl-NL" sz="1800" u="sng" dirty="0" err="1"/>
              <a:t>should</a:t>
            </a:r>
            <a:r>
              <a:rPr lang="nl-NL" sz="1800" u="sng" dirty="0"/>
              <a:t> </a:t>
            </a:r>
            <a:r>
              <a:rPr lang="nl-NL" sz="1800" u="sng" dirty="0" err="1"/>
              <a:t>be</a:t>
            </a:r>
            <a:r>
              <a:rPr lang="nl-NL" sz="1800" u="sng" dirty="0"/>
              <a:t> </a:t>
            </a:r>
            <a:r>
              <a:rPr lang="nl-NL" sz="1800" u="sng" dirty="0" err="1"/>
              <a:t>noted</a:t>
            </a:r>
            <a:r>
              <a:rPr lang="nl-NL" sz="1800" u="sng" dirty="0"/>
              <a:t> </a:t>
            </a:r>
            <a:r>
              <a:rPr lang="nl-NL" sz="1800" u="sng" dirty="0" err="1"/>
              <a:t>that</a:t>
            </a:r>
            <a:r>
              <a:rPr lang="nl-NL" sz="1800" u="sng" dirty="0"/>
              <a:t> hyperparameters of </a:t>
            </a:r>
            <a:r>
              <a:rPr lang="nl-NL" sz="1800" u="sng" dirty="0" err="1"/>
              <a:t>the</a:t>
            </a:r>
            <a:r>
              <a:rPr lang="nl-NL" sz="1800" u="sng" dirty="0"/>
              <a:t> benchmarks are </a:t>
            </a:r>
            <a:r>
              <a:rPr lang="nl-NL" sz="1800" u="sng" dirty="0" err="1"/>
              <a:t>automaticaly</a:t>
            </a:r>
            <a:r>
              <a:rPr lang="nl-NL" sz="1800" u="sng" dirty="0"/>
              <a:t> </a:t>
            </a:r>
            <a:r>
              <a:rPr lang="nl-NL" sz="1800" u="sng" dirty="0" err="1"/>
              <a:t>optimized</a:t>
            </a:r>
            <a:r>
              <a:rPr lang="nl-NL" sz="1800" u="sng" dirty="0"/>
              <a:t> </a:t>
            </a:r>
            <a:r>
              <a:rPr lang="nl-NL" sz="1800" u="sng" dirty="0" err="1"/>
              <a:t>and</a:t>
            </a:r>
            <a:r>
              <a:rPr lang="nl-NL" sz="1800" u="sng" dirty="0"/>
              <a:t> we </a:t>
            </a:r>
            <a:r>
              <a:rPr lang="nl-NL" sz="1800" u="sng" dirty="0" err="1"/>
              <a:t>did</a:t>
            </a:r>
            <a:r>
              <a:rPr lang="nl-NL" sz="1800" u="sng" dirty="0"/>
              <a:t> </a:t>
            </a:r>
            <a:r>
              <a:rPr lang="nl-NL" sz="1800" u="sng" dirty="0" err="1"/>
              <a:t>not</a:t>
            </a:r>
            <a:r>
              <a:rPr lang="nl-NL" sz="1800" u="sng" dirty="0"/>
              <a:t> </a:t>
            </a:r>
            <a:r>
              <a:rPr lang="nl-NL" sz="1800" u="sng" dirty="0" err="1"/>
              <a:t>spend</a:t>
            </a:r>
            <a:r>
              <a:rPr lang="nl-NL" sz="1800" u="sng" dirty="0"/>
              <a:t> as </a:t>
            </a:r>
            <a:r>
              <a:rPr lang="nl-NL" sz="1800" u="sng" dirty="0" err="1"/>
              <a:t>much</a:t>
            </a:r>
            <a:r>
              <a:rPr lang="nl-NL" sz="1800" u="sng" dirty="0"/>
              <a:t> time as </a:t>
            </a:r>
            <a:r>
              <a:rPr lang="nl-NL" sz="1800" u="sng" dirty="0" err="1"/>
              <a:t>optimizing</a:t>
            </a:r>
            <a:r>
              <a:rPr lang="nl-NL" sz="1800" u="sng" dirty="0"/>
              <a:t> </a:t>
            </a:r>
            <a:r>
              <a:rPr lang="nl-NL" sz="1800" u="sng" dirty="0" err="1"/>
              <a:t>GBDTs</a:t>
            </a:r>
            <a:r>
              <a:rPr lang="nl-NL" sz="1800" u="sng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800" u="sng" dirty="0"/>
              <a:t>- We </a:t>
            </a:r>
            <a:r>
              <a:rPr lang="nl-NL" sz="1800" u="sng" dirty="0" err="1"/>
              <a:t>see</a:t>
            </a:r>
            <a:r>
              <a:rPr lang="nl-NL" sz="1800" u="sng" dirty="0"/>
              <a:t> </a:t>
            </a:r>
            <a:r>
              <a:rPr lang="nl-NL" sz="1800" u="sng" dirty="0" err="1"/>
              <a:t>that</a:t>
            </a:r>
            <a:r>
              <a:rPr lang="nl-NL" sz="1800" u="sng" dirty="0"/>
              <a:t> </a:t>
            </a:r>
            <a:r>
              <a:rPr lang="nl-NL" sz="1800" u="sng" dirty="0" err="1"/>
              <a:t>bootstraping</a:t>
            </a:r>
            <a:r>
              <a:rPr lang="nl-NL" sz="1800" u="sng" dirty="0"/>
              <a:t> </a:t>
            </a:r>
            <a:r>
              <a:rPr lang="nl-NL" sz="1800" u="sng" dirty="0" err="1"/>
              <a:t>ande</a:t>
            </a:r>
            <a:r>
              <a:rPr lang="nl-NL" sz="1800" u="sng" dirty="0"/>
              <a:t> KDE stand out on most cases. </a:t>
            </a:r>
            <a:r>
              <a:rPr lang="nl-NL" sz="1800" u="sng" dirty="0" err="1"/>
              <a:t>Interestignly</a:t>
            </a:r>
            <a:r>
              <a:rPr lang="nl-NL" sz="1800" u="sng" dirty="0"/>
              <a:t> </a:t>
            </a:r>
            <a:r>
              <a:rPr lang="nl-NL" sz="1800" u="sng" dirty="0" err="1"/>
              <a:t>the</a:t>
            </a:r>
            <a:r>
              <a:rPr lang="nl-NL" sz="1800" u="sng" dirty="0"/>
              <a:t> </a:t>
            </a:r>
            <a:r>
              <a:rPr lang="nl-NL" sz="1800" u="sng" dirty="0" err="1"/>
              <a:t>combiantion</a:t>
            </a:r>
            <a:r>
              <a:rPr lang="nl-NL" sz="1800" u="sng" dirty="0"/>
              <a:t> </a:t>
            </a:r>
            <a:r>
              <a:rPr lang="nl-NL" sz="1800" u="sng" dirty="0" err="1"/>
              <a:t>methods</a:t>
            </a:r>
            <a:r>
              <a:rPr lang="nl-NL" sz="1800" u="sng" dirty="0"/>
              <a:t> of </a:t>
            </a:r>
            <a:r>
              <a:rPr lang="nl-NL" sz="1800" u="sng" dirty="0" err="1"/>
              <a:t>Bootstraping</a:t>
            </a:r>
            <a:r>
              <a:rPr lang="nl-NL" sz="1800" u="sng" dirty="0"/>
              <a:t> is </a:t>
            </a:r>
            <a:r>
              <a:rPr lang="nl-NL" sz="1800" u="sng" dirty="0" err="1"/>
              <a:t>always</a:t>
            </a:r>
            <a:r>
              <a:rPr lang="nl-NL" sz="1800" u="sng" dirty="0"/>
              <a:t> in </a:t>
            </a:r>
            <a:r>
              <a:rPr lang="nl-NL" sz="1800" u="sng" dirty="0" err="1"/>
              <a:t>the</a:t>
            </a:r>
            <a:r>
              <a:rPr lang="nl-NL" sz="1800" u="sng" dirty="0"/>
              <a:t> top </a:t>
            </a:r>
            <a:r>
              <a:rPr lang="nl-NL" sz="1800" u="sng" dirty="0" err="1"/>
              <a:t>three</a:t>
            </a:r>
            <a:r>
              <a:rPr lang="nl-NL" sz="1800" u="sng" dirty="0"/>
              <a:t> </a:t>
            </a:r>
            <a:r>
              <a:rPr lang="nl-NL" sz="1800" u="sng" dirty="0" err="1"/>
              <a:t>places</a:t>
            </a:r>
            <a:r>
              <a:rPr lang="nl-NL" sz="1800" u="sng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800" u="sng" dirty="0"/>
              <a:t>- On </a:t>
            </a:r>
            <a:r>
              <a:rPr lang="nl-NL" sz="1800" u="sng" dirty="0" err="1"/>
              <a:t>the</a:t>
            </a:r>
            <a:r>
              <a:rPr lang="nl-NL" sz="1800" u="sng" dirty="0"/>
              <a:t> </a:t>
            </a:r>
            <a:r>
              <a:rPr lang="nl-NL" sz="1800" u="sng" dirty="0" err="1"/>
              <a:t>other</a:t>
            </a:r>
            <a:r>
              <a:rPr lang="nl-NL" sz="1800" u="sng" dirty="0"/>
              <a:t> hand </a:t>
            </a:r>
            <a:r>
              <a:rPr lang="nl-NL" sz="1800" u="sng" dirty="0" err="1"/>
              <a:t>distribution</a:t>
            </a:r>
            <a:r>
              <a:rPr lang="nl-NL" sz="1800" u="sng" dirty="0"/>
              <a:t> </a:t>
            </a:r>
            <a:r>
              <a:rPr lang="nl-NL" sz="1800" u="sng" dirty="0" err="1"/>
              <a:t>methods</a:t>
            </a:r>
            <a:r>
              <a:rPr lang="nl-NL" sz="1800" u="sng" dirty="0"/>
              <a:t> </a:t>
            </a:r>
            <a:r>
              <a:rPr lang="nl-NL" sz="1800" u="sng" dirty="0" err="1"/>
              <a:t>did</a:t>
            </a:r>
            <a:r>
              <a:rPr lang="nl-NL" sz="1800" u="sng" dirty="0"/>
              <a:t> </a:t>
            </a:r>
            <a:r>
              <a:rPr lang="nl-NL" sz="1800" u="sng" dirty="0" err="1"/>
              <a:t>not</a:t>
            </a:r>
            <a:r>
              <a:rPr lang="nl-NL" sz="1800" u="sng" dirty="0"/>
              <a:t> </a:t>
            </a:r>
            <a:r>
              <a:rPr lang="nl-NL" sz="1800" u="sng" dirty="0" err="1"/>
              <a:t>work</a:t>
            </a:r>
            <a:r>
              <a:rPr lang="nl-NL" sz="1800" u="sng" dirty="0"/>
              <a:t> </a:t>
            </a:r>
            <a:r>
              <a:rPr lang="nl-NL" sz="1800" u="sng" dirty="0" err="1"/>
              <a:t>so</a:t>
            </a:r>
            <a:r>
              <a:rPr lang="nl-NL" sz="1800" u="sng" dirty="0"/>
              <a:t> well here. </a:t>
            </a:r>
            <a:r>
              <a:rPr lang="nl-NL" sz="1800" u="sng" dirty="0" err="1"/>
              <a:t>Also</a:t>
            </a:r>
            <a:r>
              <a:rPr lang="nl-NL" sz="1800" u="sng" dirty="0"/>
              <a:t> </a:t>
            </a:r>
            <a:r>
              <a:rPr lang="nl-NL" sz="1800" u="sng" dirty="0" err="1"/>
              <a:t>quantile</a:t>
            </a:r>
            <a:r>
              <a:rPr lang="nl-NL" sz="1800" u="sng" dirty="0"/>
              <a:t> </a:t>
            </a:r>
            <a:r>
              <a:rPr lang="nl-NL" sz="1800" u="sng" dirty="0" err="1"/>
              <a:t>regression</a:t>
            </a:r>
            <a:r>
              <a:rPr lang="nl-NL" sz="1800" u="sng" dirty="0"/>
              <a:t> </a:t>
            </a:r>
            <a:r>
              <a:rPr lang="nl-NL" sz="1800" u="sng" dirty="0" err="1"/>
              <a:t>and</a:t>
            </a:r>
            <a:r>
              <a:rPr lang="nl-NL" sz="1800" u="sng" dirty="0"/>
              <a:t> </a:t>
            </a:r>
            <a:r>
              <a:rPr lang="nl-NL" sz="1800" u="sng" dirty="0" err="1"/>
              <a:t>conformalized</a:t>
            </a:r>
            <a:r>
              <a:rPr lang="nl-NL" sz="1800" u="sng" dirty="0"/>
              <a:t> </a:t>
            </a:r>
            <a:r>
              <a:rPr lang="nl-NL" sz="1800" u="sng" dirty="0" err="1"/>
              <a:t>quantile</a:t>
            </a:r>
            <a:r>
              <a:rPr lang="nl-NL" sz="1800" u="sng" dirty="0"/>
              <a:t> </a:t>
            </a:r>
            <a:r>
              <a:rPr lang="nl-NL" sz="1800" u="sng" dirty="0" err="1"/>
              <a:t>regression</a:t>
            </a:r>
            <a:r>
              <a:rPr lang="nl-NL" sz="1800" u="sng" dirty="0"/>
              <a:t> </a:t>
            </a:r>
            <a:r>
              <a:rPr lang="nl-NL" sz="1800" u="sng" dirty="0" err="1"/>
              <a:t>did</a:t>
            </a:r>
            <a:r>
              <a:rPr lang="nl-NL" sz="1800" u="sng" dirty="0"/>
              <a:t> </a:t>
            </a:r>
            <a:r>
              <a:rPr lang="nl-NL" sz="1800" u="sng" dirty="0" err="1"/>
              <a:t>not</a:t>
            </a:r>
            <a:r>
              <a:rPr lang="nl-NL" sz="1800" u="sng" dirty="0"/>
              <a:t> </a:t>
            </a:r>
            <a:r>
              <a:rPr lang="nl-NL" sz="1800" u="sng" dirty="0" err="1"/>
              <a:t>validate</a:t>
            </a:r>
            <a:r>
              <a:rPr lang="nl-NL" sz="1800" u="sng" dirty="0"/>
              <a:t> </a:t>
            </a:r>
            <a:r>
              <a:rPr lang="nl-NL" sz="1800" u="sng" dirty="0" err="1"/>
              <a:t>their</a:t>
            </a:r>
            <a:r>
              <a:rPr lang="nl-NL" sz="1800" u="sng" dirty="0"/>
              <a:t> </a:t>
            </a:r>
            <a:r>
              <a:rPr lang="nl-NL" sz="1800" u="sng" dirty="0" err="1"/>
              <a:t>optimization</a:t>
            </a:r>
            <a:r>
              <a:rPr lang="nl-NL" sz="1800" u="sng" dirty="0"/>
              <a:t> time.</a:t>
            </a: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800" u="sng" dirty="0" err="1"/>
              <a:t>They</a:t>
            </a:r>
            <a:r>
              <a:rPr lang="nl-NL" sz="1800" u="sng" dirty="0"/>
              <a:t> </a:t>
            </a:r>
            <a:r>
              <a:rPr lang="nl-NL" sz="1800" u="sng" dirty="0" err="1"/>
              <a:t>might</a:t>
            </a:r>
            <a:r>
              <a:rPr lang="nl-NL" sz="1800" u="sng" dirty="0"/>
              <a:t> </a:t>
            </a:r>
            <a:r>
              <a:rPr lang="nl-NL" sz="1800" u="sng" dirty="0" err="1"/>
              <a:t>be</a:t>
            </a:r>
            <a:r>
              <a:rPr lang="nl-NL" sz="1800" u="sng" dirty="0"/>
              <a:t> </a:t>
            </a:r>
            <a:r>
              <a:rPr lang="nl-NL" sz="1800" u="sng" dirty="0" err="1"/>
              <a:t>simple</a:t>
            </a:r>
            <a:r>
              <a:rPr lang="nl-NL" sz="1800" u="sng" dirty="0"/>
              <a:t> but </a:t>
            </a:r>
            <a:r>
              <a:rPr lang="nl-NL" sz="1800" u="sng" dirty="0" err="1"/>
              <a:t>other</a:t>
            </a:r>
            <a:r>
              <a:rPr lang="nl-NL" sz="1800" u="sng" dirty="0"/>
              <a:t> </a:t>
            </a:r>
            <a:r>
              <a:rPr lang="nl-NL" sz="1800" u="sng" dirty="0" err="1"/>
              <a:t>methods</a:t>
            </a:r>
            <a:r>
              <a:rPr lang="nl-NL" sz="1800" u="sng" dirty="0"/>
              <a:t> are </a:t>
            </a:r>
            <a:r>
              <a:rPr lang="nl-NL" sz="1800" u="sng" dirty="0" err="1"/>
              <a:t>faster</a:t>
            </a:r>
            <a:r>
              <a:rPr lang="nl-NL" sz="1800" u="sng" dirty="0"/>
              <a:t> </a:t>
            </a:r>
            <a:r>
              <a:rPr lang="nl-NL" sz="1800" u="sng" dirty="0" err="1"/>
              <a:t>and</a:t>
            </a:r>
            <a:r>
              <a:rPr lang="nl-NL" sz="1800" u="sng" dirty="0"/>
              <a:t> produce </a:t>
            </a:r>
            <a:r>
              <a:rPr lang="nl-NL" sz="1800" u="sng" dirty="0" err="1"/>
              <a:t>better</a:t>
            </a:r>
            <a:r>
              <a:rPr lang="nl-NL" sz="1800" u="sng" dirty="0"/>
              <a:t> </a:t>
            </a:r>
            <a:r>
              <a:rPr lang="nl-NL" sz="1800" u="sng" dirty="0" err="1"/>
              <a:t>results</a:t>
            </a:r>
            <a:endParaRPr lang="nl-NL" sz="1800" u="sng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59590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dirty="0" err="1"/>
              <a:t>Not</a:t>
            </a:r>
            <a:r>
              <a:rPr lang="nl-NL" sz="1800" u="sng" dirty="0"/>
              <a:t> </a:t>
            </a:r>
            <a:r>
              <a:rPr lang="nl-NL" sz="1800" u="sng" dirty="0" err="1"/>
              <a:t>enough</a:t>
            </a:r>
            <a:r>
              <a:rPr lang="nl-NL" sz="1800" u="sng" dirty="0"/>
              <a:t> time</a:t>
            </a:r>
          </a:p>
          <a:p>
            <a:pPr marL="0" indent="0">
              <a:lnSpc>
                <a:spcPct val="114000"/>
              </a:lnSpc>
              <a:buNone/>
            </a:pPr>
            <a:endParaRPr lang="nl-NL" sz="1800" u="sng" dirty="0"/>
          </a:p>
          <a:p>
            <a:pPr marL="0" indent="0">
              <a:lnSpc>
                <a:spcPct val="114000"/>
              </a:lnSpc>
              <a:buNone/>
            </a:pPr>
            <a:endParaRPr lang="nl-NL" sz="1800" u="sng" dirty="0"/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dirty="0"/>
              <a:t>Three </a:t>
            </a:r>
            <a:r>
              <a:rPr lang="nl-NL" sz="1800" u="sng" dirty="0" err="1"/>
              <a:t>methods</a:t>
            </a:r>
            <a:r>
              <a:rPr lang="nl-NL" sz="1800" u="sng" dirty="0"/>
              <a:t> stand out, Boostrap </a:t>
            </a:r>
            <a:r>
              <a:rPr lang="nl-NL" sz="1800" u="sng" dirty="0" err="1"/>
              <a:t>combinations</a:t>
            </a:r>
            <a:r>
              <a:rPr lang="nl-NL" sz="1800" u="sng" dirty="0"/>
              <a:t>, KDE </a:t>
            </a:r>
            <a:r>
              <a:rPr lang="nl-NL" sz="1800" u="sng" dirty="0" err="1"/>
              <a:t>and</a:t>
            </a:r>
            <a:r>
              <a:rPr lang="nl-NL" sz="1800" u="sng" dirty="0"/>
              <a:t> </a:t>
            </a:r>
            <a:r>
              <a:rPr lang="nl-NL" sz="1800" u="sng" dirty="0" err="1"/>
              <a:t>Conformal</a:t>
            </a:r>
            <a:r>
              <a:rPr lang="nl-NL" sz="1800" u="sng" dirty="0"/>
              <a:t>. 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dirty="0" err="1"/>
              <a:t>While</a:t>
            </a:r>
            <a:r>
              <a:rPr lang="nl-NL" sz="1800" u="sng" dirty="0"/>
              <a:t> </a:t>
            </a:r>
            <a:r>
              <a:rPr lang="nl-NL" sz="1800" u="sng" dirty="0" err="1"/>
              <a:t>Conformal</a:t>
            </a:r>
            <a:r>
              <a:rPr lang="nl-NL" sz="1800" u="sng" dirty="0"/>
              <a:t> </a:t>
            </a:r>
            <a:r>
              <a:rPr lang="nl-NL" sz="1800" u="sng" dirty="0" err="1"/>
              <a:t>did</a:t>
            </a:r>
            <a:r>
              <a:rPr lang="nl-NL" sz="1800" u="sng" dirty="0"/>
              <a:t> </a:t>
            </a:r>
            <a:r>
              <a:rPr lang="nl-NL" sz="1800" u="sng" dirty="0" err="1"/>
              <a:t>not</a:t>
            </a:r>
            <a:r>
              <a:rPr lang="nl-NL" sz="1800" u="sng" dirty="0"/>
              <a:t> score </a:t>
            </a:r>
            <a:r>
              <a:rPr lang="nl-NL" sz="1800" u="sng" dirty="0" err="1"/>
              <a:t>very</a:t>
            </a:r>
            <a:r>
              <a:rPr lang="nl-NL" sz="1800" u="sng" dirty="0"/>
              <a:t> high on </a:t>
            </a:r>
            <a:r>
              <a:rPr lang="nl-NL" sz="1800" u="sng" dirty="0" err="1"/>
              <a:t>prediction</a:t>
            </a:r>
            <a:r>
              <a:rPr lang="nl-NL" sz="1800" u="sng" dirty="0"/>
              <a:t> interval </a:t>
            </a:r>
            <a:r>
              <a:rPr lang="nl-NL" sz="1800" u="sng" dirty="0" err="1"/>
              <a:t>evaluations</a:t>
            </a:r>
            <a:r>
              <a:rPr lang="nl-NL" sz="1800" u="sng" dirty="0"/>
              <a:t> </a:t>
            </a:r>
            <a:r>
              <a:rPr lang="nl-NL" sz="1800" u="sng" dirty="0" err="1"/>
              <a:t>it</a:t>
            </a:r>
            <a:r>
              <a:rPr lang="nl-NL" sz="1800" u="sng" dirty="0"/>
              <a:t> shows </a:t>
            </a:r>
            <a:r>
              <a:rPr lang="nl-NL" sz="1800" u="sng" dirty="0" err="1"/>
              <a:t>the</a:t>
            </a:r>
            <a:r>
              <a:rPr lang="nl-NL" sz="1800" u="sng" dirty="0"/>
              <a:t> </a:t>
            </a:r>
            <a:r>
              <a:rPr lang="nl-NL" sz="1800" u="sng" dirty="0" err="1"/>
              <a:t>highest</a:t>
            </a:r>
            <a:r>
              <a:rPr lang="nl-NL" sz="1800" u="sng" dirty="0"/>
              <a:t> </a:t>
            </a:r>
            <a:r>
              <a:rPr lang="nl-NL" sz="1800" u="sng" dirty="0" err="1"/>
              <a:t>coverage</a:t>
            </a:r>
            <a:r>
              <a:rPr lang="nl-NL" sz="1800" u="sng" dirty="0"/>
              <a:t>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dirty="0" err="1"/>
              <a:t>This</a:t>
            </a:r>
            <a:r>
              <a:rPr lang="nl-NL" sz="1800" u="sng" dirty="0"/>
              <a:t> is </a:t>
            </a:r>
            <a:r>
              <a:rPr lang="nl-NL" sz="1800" u="sng" dirty="0" err="1"/>
              <a:t>aligned</a:t>
            </a:r>
            <a:r>
              <a:rPr lang="nl-NL" sz="1800" u="sng" dirty="0"/>
              <a:t> </a:t>
            </a:r>
            <a:r>
              <a:rPr lang="nl-NL" sz="1800" u="sng" dirty="0" err="1"/>
              <a:t>with</a:t>
            </a:r>
            <a:r>
              <a:rPr lang="nl-NL" sz="1800" u="sng" dirty="0"/>
              <a:t> </a:t>
            </a:r>
            <a:r>
              <a:rPr lang="nl-NL" sz="1800" u="sng" dirty="0" err="1"/>
              <a:t>conformal</a:t>
            </a:r>
            <a:r>
              <a:rPr lang="nl-NL" sz="1800" u="sng" dirty="0"/>
              <a:t> </a:t>
            </a:r>
            <a:r>
              <a:rPr lang="nl-NL" sz="1800" u="sng" dirty="0" err="1"/>
              <a:t>predictions</a:t>
            </a:r>
            <a:r>
              <a:rPr lang="nl-NL" sz="1800" u="sng" dirty="0"/>
              <a:t> </a:t>
            </a:r>
            <a:r>
              <a:rPr lang="nl-NL" sz="1800" u="sng" dirty="0" err="1"/>
              <a:t>literature</a:t>
            </a:r>
            <a:r>
              <a:rPr lang="nl-NL" sz="1800" u="sng" dirty="0"/>
              <a:t> </a:t>
            </a:r>
            <a:r>
              <a:rPr lang="nl-NL" sz="1800" u="sng" dirty="0" err="1"/>
              <a:t>where</a:t>
            </a:r>
            <a:r>
              <a:rPr lang="nl-NL" sz="1800" u="sng" dirty="0"/>
              <a:t> </a:t>
            </a:r>
            <a:r>
              <a:rPr lang="nl-NL" sz="1800" u="sng" dirty="0" err="1"/>
              <a:t>they</a:t>
            </a:r>
            <a:r>
              <a:rPr lang="nl-NL" sz="1800" u="sng" dirty="0"/>
              <a:t> </a:t>
            </a:r>
            <a:r>
              <a:rPr lang="nl-NL" sz="1800" u="sng" dirty="0" err="1"/>
              <a:t>ensure</a:t>
            </a:r>
            <a:r>
              <a:rPr lang="nl-NL" sz="1800" u="sng" dirty="0"/>
              <a:t> </a:t>
            </a:r>
            <a:r>
              <a:rPr lang="nl-NL" sz="1800" u="sng" dirty="0" err="1"/>
              <a:t>that</a:t>
            </a:r>
            <a:r>
              <a:rPr lang="nl-NL" sz="1800" u="sng" dirty="0"/>
              <a:t> </a:t>
            </a:r>
            <a:r>
              <a:rPr lang="nl-NL" sz="1800" u="sng" dirty="0" err="1"/>
              <a:t>they</a:t>
            </a:r>
            <a:r>
              <a:rPr lang="nl-NL" sz="1800" u="sng" dirty="0"/>
              <a:t> </a:t>
            </a:r>
            <a:r>
              <a:rPr lang="nl-NL" sz="1800" u="sng" dirty="0" err="1"/>
              <a:t>will</a:t>
            </a:r>
            <a:r>
              <a:rPr lang="nl-NL" sz="1800" u="sng" dirty="0"/>
              <a:t> </a:t>
            </a:r>
            <a:r>
              <a:rPr lang="nl-NL" sz="1800" u="sng" dirty="0" err="1"/>
              <a:t>achieve</a:t>
            </a:r>
            <a:r>
              <a:rPr lang="nl-NL" sz="1800" u="sng" dirty="0"/>
              <a:t> </a:t>
            </a:r>
            <a:r>
              <a:rPr lang="nl-NL" sz="1800" u="sng" dirty="0" err="1"/>
              <a:t>calibration</a:t>
            </a:r>
            <a:r>
              <a:rPr lang="nl-NL" sz="1800" u="sng" dirty="0"/>
              <a:t>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dirty="0"/>
              <a:t>On </a:t>
            </a:r>
            <a:r>
              <a:rPr lang="nl-NL" sz="1800" u="sng" dirty="0" err="1"/>
              <a:t>the</a:t>
            </a:r>
            <a:r>
              <a:rPr lang="nl-NL" sz="1800" u="sng" dirty="0"/>
              <a:t> </a:t>
            </a:r>
            <a:r>
              <a:rPr lang="nl-NL" sz="1800" u="sng" dirty="0" err="1"/>
              <a:t>other</a:t>
            </a:r>
            <a:r>
              <a:rPr lang="nl-NL" sz="1800" u="sng" dirty="0"/>
              <a:t> hand </a:t>
            </a:r>
            <a:r>
              <a:rPr lang="nl-NL" sz="1800" u="sng" dirty="0" err="1"/>
              <a:t>Bootstraping</a:t>
            </a:r>
            <a:r>
              <a:rPr lang="nl-NL" sz="1800" u="sng" dirty="0"/>
              <a:t> </a:t>
            </a:r>
            <a:r>
              <a:rPr lang="nl-NL" sz="1800" u="sng" dirty="0" err="1"/>
              <a:t>and</a:t>
            </a:r>
            <a:r>
              <a:rPr lang="nl-NL" sz="1800" u="sng" dirty="0"/>
              <a:t> KDE </a:t>
            </a:r>
            <a:r>
              <a:rPr lang="nl-NL" sz="1800" u="sng" dirty="0" err="1"/>
              <a:t>sacrifice</a:t>
            </a:r>
            <a:r>
              <a:rPr lang="nl-NL" sz="1800" u="sng" dirty="0"/>
              <a:t> </a:t>
            </a:r>
            <a:r>
              <a:rPr lang="nl-NL" sz="1800" u="sng" dirty="0" err="1"/>
              <a:t>some</a:t>
            </a:r>
            <a:r>
              <a:rPr lang="nl-NL" sz="1800" u="sng" dirty="0"/>
              <a:t> </a:t>
            </a:r>
            <a:r>
              <a:rPr lang="nl-NL" sz="1800" u="sng" dirty="0" err="1"/>
              <a:t>coverage</a:t>
            </a:r>
            <a:r>
              <a:rPr lang="nl-NL" sz="1800" u="sng" dirty="0"/>
              <a:t> but do well in </a:t>
            </a:r>
            <a:r>
              <a:rPr lang="nl-NL" sz="1800" u="sng" dirty="0" err="1"/>
              <a:t>terms</a:t>
            </a:r>
            <a:r>
              <a:rPr lang="nl-NL" sz="1800" u="sng" dirty="0"/>
              <a:t> of </a:t>
            </a:r>
            <a:r>
              <a:rPr lang="nl-NL" sz="1800" u="sng" dirty="0" err="1"/>
              <a:t>scaled</a:t>
            </a:r>
            <a:r>
              <a:rPr lang="nl-NL" sz="1800" u="sng" dirty="0"/>
              <a:t> </a:t>
            </a:r>
            <a:r>
              <a:rPr lang="nl-NL" sz="1800" u="sng" dirty="0" err="1"/>
              <a:t>width</a:t>
            </a:r>
            <a:r>
              <a:rPr lang="nl-NL" sz="1800" u="sng" dirty="0"/>
              <a:t> </a:t>
            </a:r>
            <a:r>
              <a:rPr lang="nl-NL" sz="1800" u="sng" dirty="0" err="1"/>
              <a:t>and</a:t>
            </a:r>
            <a:r>
              <a:rPr lang="nl-NL" sz="1800" u="sng" dirty="0"/>
              <a:t> lost sales.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dirty="0" err="1"/>
              <a:t>So</a:t>
            </a:r>
            <a:r>
              <a:rPr lang="nl-NL" sz="1800" u="sng" dirty="0"/>
              <a:t> </a:t>
            </a:r>
            <a:r>
              <a:rPr lang="nl-NL" sz="1800" u="sng" dirty="0" err="1"/>
              <a:t>its</a:t>
            </a:r>
            <a:r>
              <a:rPr lang="nl-NL" sz="1800" u="sng" dirty="0"/>
              <a:t> a more </a:t>
            </a:r>
            <a:r>
              <a:rPr lang="nl-NL" sz="1800" u="sng" dirty="0" err="1"/>
              <a:t>balacned</a:t>
            </a:r>
            <a:r>
              <a:rPr lang="nl-NL" sz="1800" u="sng" dirty="0"/>
              <a:t> </a:t>
            </a:r>
            <a:r>
              <a:rPr lang="nl-NL" sz="1800" u="sng" dirty="0" err="1"/>
              <a:t>alternative</a:t>
            </a:r>
            <a:endParaRPr lang="nl-NL" sz="1800" u="sng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421576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dirty="0"/>
              <a:t>Next we </a:t>
            </a:r>
            <a:r>
              <a:rPr lang="nl-NL" sz="1800" u="sng" dirty="0" err="1"/>
              <a:t>compare</a:t>
            </a:r>
            <a:r>
              <a:rPr lang="nl-NL" sz="1800" u="sng" dirty="0"/>
              <a:t> on different </a:t>
            </a:r>
            <a:r>
              <a:rPr lang="nl-NL" sz="1800" u="sng" dirty="0" err="1"/>
              <a:t>demand</a:t>
            </a:r>
            <a:r>
              <a:rPr lang="nl-NL" sz="1800" u="sng" dirty="0"/>
              <a:t> </a:t>
            </a:r>
            <a:r>
              <a:rPr lang="nl-NL" sz="1800" u="sng" dirty="0" err="1"/>
              <a:t>patterns</a:t>
            </a:r>
            <a:r>
              <a:rPr lang="nl-NL" sz="1800" u="sng" dirty="0"/>
              <a:t>.  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dirty="0" err="1"/>
              <a:t>What</a:t>
            </a:r>
            <a:r>
              <a:rPr lang="nl-NL" sz="1800" u="sng" dirty="0"/>
              <a:t> we </a:t>
            </a:r>
            <a:r>
              <a:rPr lang="nl-NL" sz="1800" u="sng" dirty="0" err="1"/>
              <a:t>observe</a:t>
            </a:r>
            <a:r>
              <a:rPr lang="nl-NL" sz="1800" u="sng" dirty="0"/>
              <a:t> is </a:t>
            </a:r>
            <a:r>
              <a:rPr lang="nl-NL" sz="1800" u="sng" dirty="0" err="1"/>
              <a:t>that</a:t>
            </a:r>
            <a:r>
              <a:rPr lang="nl-NL" sz="1800" u="sng" dirty="0"/>
              <a:t> </a:t>
            </a:r>
            <a:r>
              <a:rPr lang="nl-NL" sz="1800" u="sng" dirty="0" err="1"/>
              <a:t>forecasting</a:t>
            </a:r>
            <a:r>
              <a:rPr lang="nl-NL" sz="1800" u="sng" dirty="0"/>
              <a:t> </a:t>
            </a:r>
            <a:r>
              <a:rPr lang="nl-NL" sz="1800" u="sng" dirty="0" err="1"/>
              <a:t>intermittent</a:t>
            </a:r>
            <a:r>
              <a:rPr lang="nl-NL" sz="1800" u="sng" dirty="0"/>
              <a:t> </a:t>
            </a:r>
            <a:r>
              <a:rPr lang="nl-NL" sz="1800" u="sng" dirty="0" err="1"/>
              <a:t>demand</a:t>
            </a:r>
            <a:r>
              <a:rPr lang="nl-NL" sz="1800" u="sng" dirty="0"/>
              <a:t> is indeed hard </a:t>
            </a:r>
            <a:r>
              <a:rPr lang="nl-NL" sz="1800" u="sng" dirty="0" err="1"/>
              <a:t>for</a:t>
            </a:r>
            <a:r>
              <a:rPr lang="nl-NL" sz="1800" u="sng" dirty="0"/>
              <a:t> </a:t>
            </a:r>
            <a:r>
              <a:rPr lang="nl-NL" sz="1800" u="sng" dirty="0" err="1"/>
              <a:t>all</a:t>
            </a:r>
            <a:r>
              <a:rPr lang="nl-NL" sz="1800" u="sng" dirty="0"/>
              <a:t> </a:t>
            </a:r>
            <a:r>
              <a:rPr lang="nl-NL" sz="1800" u="sng" dirty="0" err="1"/>
              <a:t>methods</a:t>
            </a:r>
            <a:r>
              <a:rPr lang="nl-NL" sz="1800" u="sng" dirty="0"/>
              <a:t>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dirty="0" err="1"/>
              <a:t>Quantile</a:t>
            </a:r>
            <a:r>
              <a:rPr lang="nl-NL" sz="1800" u="sng" dirty="0"/>
              <a:t> </a:t>
            </a:r>
            <a:r>
              <a:rPr lang="nl-NL" sz="1800" u="sng" dirty="0" err="1"/>
              <a:t>regression</a:t>
            </a:r>
            <a:r>
              <a:rPr lang="nl-NL" sz="1800" u="sng" dirty="0"/>
              <a:t> </a:t>
            </a:r>
            <a:r>
              <a:rPr lang="nl-NL" sz="1800" u="sng" dirty="0" err="1"/>
              <a:t>fails</a:t>
            </a:r>
            <a:r>
              <a:rPr lang="nl-NL" sz="1800" u="sng" dirty="0"/>
              <a:t> most in </a:t>
            </a:r>
            <a:r>
              <a:rPr lang="nl-NL" sz="1800" u="sng" dirty="0" err="1"/>
              <a:t>there</a:t>
            </a:r>
            <a:r>
              <a:rPr lang="nl-NL" sz="1800" u="sng" dirty="0"/>
              <a:t>. </a:t>
            </a:r>
            <a:r>
              <a:rPr lang="nl-NL" sz="1800" u="sng" dirty="0" err="1"/>
              <a:t>What</a:t>
            </a:r>
            <a:r>
              <a:rPr lang="nl-NL" sz="1800" u="sng" dirty="0"/>
              <a:t> we </a:t>
            </a:r>
            <a:r>
              <a:rPr lang="nl-NL" sz="1800" u="sng" dirty="0" err="1"/>
              <a:t>assume</a:t>
            </a:r>
            <a:r>
              <a:rPr lang="nl-NL" sz="1800" u="sng" dirty="0"/>
              <a:t>  </a:t>
            </a:r>
            <a:r>
              <a:rPr lang="nl-NL" sz="1800" u="sng" dirty="0" err="1"/>
              <a:t>it</a:t>
            </a:r>
            <a:r>
              <a:rPr lang="nl-NL" sz="1800" u="sng" dirty="0"/>
              <a:t> </a:t>
            </a:r>
            <a:r>
              <a:rPr lang="nl-NL" sz="1800" u="sng" dirty="0" err="1"/>
              <a:t>that</a:t>
            </a:r>
            <a:r>
              <a:rPr lang="nl-NL" sz="1800" u="sng" dirty="0"/>
              <a:t> </a:t>
            </a:r>
            <a:r>
              <a:rPr lang="nl-NL" sz="1800" u="sng" dirty="0" err="1"/>
              <a:t>it</a:t>
            </a:r>
            <a:r>
              <a:rPr lang="nl-NL" sz="1800" u="sng" dirty="0"/>
              <a:t> </a:t>
            </a:r>
            <a:r>
              <a:rPr lang="nl-NL" sz="1800" u="sng" dirty="0" err="1"/>
              <a:t>fails</a:t>
            </a:r>
            <a:r>
              <a:rPr lang="nl-NL" sz="1800" u="sng" dirty="0"/>
              <a:t> </a:t>
            </a:r>
            <a:r>
              <a:rPr lang="nl-NL" sz="1800" u="sng" dirty="0" err="1"/>
              <a:t>to</a:t>
            </a:r>
            <a:r>
              <a:rPr lang="nl-NL" sz="1800" u="sng" dirty="0"/>
              <a:t> </a:t>
            </a:r>
            <a:r>
              <a:rPr lang="nl-NL" sz="1800" u="sng" dirty="0" err="1"/>
              <a:t>seperate</a:t>
            </a:r>
            <a:r>
              <a:rPr lang="nl-NL" sz="1800" u="sng" dirty="0"/>
              <a:t> </a:t>
            </a:r>
            <a:r>
              <a:rPr lang="nl-NL" sz="1800" u="sng" dirty="0" err="1"/>
              <a:t>the</a:t>
            </a:r>
            <a:r>
              <a:rPr lang="nl-NL" sz="1800" u="sng" dirty="0"/>
              <a:t> </a:t>
            </a:r>
            <a:r>
              <a:rPr lang="nl-NL" sz="1800" u="sng" dirty="0" err="1"/>
              <a:t>differences</a:t>
            </a:r>
            <a:r>
              <a:rPr lang="nl-NL" sz="1800" u="sng" dirty="0"/>
              <a:t> </a:t>
            </a:r>
            <a:r>
              <a:rPr lang="nl-NL" sz="1800" u="sng" dirty="0" err="1"/>
              <a:t>between</a:t>
            </a:r>
            <a:r>
              <a:rPr lang="nl-NL" sz="1800" u="sng" dirty="0"/>
              <a:t> </a:t>
            </a:r>
            <a:r>
              <a:rPr lang="nl-NL" sz="1800" u="sng" dirty="0" err="1"/>
              <a:t>demand</a:t>
            </a:r>
            <a:r>
              <a:rPr lang="nl-NL" sz="1800" u="sng" dirty="0"/>
              <a:t> </a:t>
            </a:r>
            <a:r>
              <a:rPr lang="nl-NL" sz="1800" u="sng" dirty="0" err="1"/>
              <a:t>patterns</a:t>
            </a:r>
            <a:r>
              <a:rPr lang="nl-NL" sz="1800" u="sng" dirty="0"/>
              <a:t>. </a:t>
            </a:r>
            <a:r>
              <a:rPr lang="nl-NL" sz="1800" u="sng" dirty="0" err="1"/>
              <a:t>Maybe</a:t>
            </a:r>
            <a:r>
              <a:rPr lang="nl-NL" sz="1800" u="sng" dirty="0"/>
              <a:t> different clusters per </a:t>
            </a:r>
            <a:r>
              <a:rPr lang="nl-NL" sz="1800" u="sng" dirty="0" err="1"/>
              <a:t>demand</a:t>
            </a:r>
            <a:r>
              <a:rPr lang="nl-NL" sz="1800" u="sng" dirty="0"/>
              <a:t> </a:t>
            </a:r>
            <a:r>
              <a:rPr lang="nl-NL" sz="1800" u="sng" dirty="0" err="1"/>
              <a:t>pattern</a:t>
            </a:r>
            <a:r>
              <a:rPr lang="nl-NL" sz="1800" u="sng" dirty="0"/>
              <a:t> or more data </a:t>
            </a:r>
            <a:r>
              <a:rPr lang="nl-NL" sz="1800" u="sng" dirty="0" err="1"/>
              <a:t>would</a:t>
            </a:r>
            <a:r>
              <a:rPr lang="nl-NL" sz="1800" u="sng" dirty="0"/>
              <a:t> </a:t>
            </a:r>
            <a:r>
              <a:rPr lang="nl-NL" sz="1800" u="sng" dirty="0" err="1"/>
              <a:t>work</a:t>
            </a:r>
            <a:r>
              <a:rPr lang="nl-NL" sz="1800" u="sng" dirty="0"/>
              <a:t> here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dirty="0"/>
              <a:t>The </a:t>
            </a:r>
            <a:r>
              <a:rPr lang="nl-NL" sz="1800" u="sng" dirty="0" err="1"/>
              <a:t>same</a:t>
            </a:r>
            <a:r>
              <a:rPr lang="nl-NL" sz="1800" u="sng" dirty="0"/>
              <a:t> </a:t>
            </a:r>
            <a:r>
              <a:rPr lang="nl-NL" sz="1800" u="sng" dirty="0" err="1"/>
              <a:t>for</a:t>
            </a:r>
            <a:r>
              <a:rPr lang="nl-NL" sz="1800" u="sng" dirty="0"/>
              <a:t> </a:t>
            </a:r>
            <a:r>
              <a:rPr lang="nl-NL" sz="1800" u="sng" dirty="0" err="1"/>
              <a:t>DeepAR</a:t>
            </a:r>
            <a:r>
              <a:rPr lang="nl-NL" sz="1800" u="sng" dirty="0"/>
              <a:t>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dirty="0"/>
              <a:t>On </a:t>
            </a:r>
            <a:r>
              <a:rPr lang="nl-NL" sz="1800" u="sng" dirty="0" err="1"/>
              <a:t>the</a:t>
            </a:r>
            <a:r>
              <a:rPr lang="nl-NL" sz="1800" u="sng" dirty="0"/>
              <a:t> </a:t>
            </a:r>
            <a:r>
              <a:rPr lang="nl-NL" sz="1800" u="sng" dirty="0" err="1"/>
              <a:t>other</a:t>
            </a:r>
            <a:r>
              <a:rPr lang="nl-NL" sz="1800" u="sng" dirty="0"/>
              <a:t> hand, KDE </a:t>
            </a:r>
            <a:r>
              <a:rPr lang="nl-NL" sz="1800" u="sng" dirty="0" err="1"/>
              <a:t>and</a:t>
            </a:r>
            <a:r>
              <a:rPr lang="nl-NL" sz="1800" u="sng" dirty="0"/>
              <a:t> </a:t>
            </a:r>
            <a:r>
              <a:rPr lang="nl-NL" sz="1800" u="sng" dirty="0" err="1"/>
              <a:t>Boostraping</a:t>
            </a:r>
            <a:r>
              <a:rPr lang="nl-NL" sz="1800" u="sng" dirty="0"/>
              <a:t> </a:t>
            </a:r>
            <a:r>
              <a:rPr lang="nl-NL" sz="1800" u="sng" dirty="0" err="1"/>
              <a:t>work</a:t>
            </a:r>
            <a:r>
              <a:rPr lang="nl-NL" sz="1800" u="sng" dirty="0"/>
              <a:t> </a:t>
            </a:r>
            <a:r>
              <a:rPr lang="nl-NL" sz="1800" u="sng" dirty="0" err="1"/>
              <a:t>better</a:t>
            </a:r>
            <a:r>
              <a:rPr lang="nl-NL" sz="1800" u="sng" dirty="0"/>
              <a:t> </a:t>
            </a:r>
            <a:r>
              <a:rPr lang="nl-NL" sz="1800" u="sng" dirty="0" err="1"/>
              <a:t>because</a:t>
            </a:r>
            <a:r>
              <a:rPr lang="nl-NL" sz="1800" u="sng" dirty="0"/>
              <a:t> </a:t>
            </a:r>
            <a:r>
              <a:rPr lang="nl-NL" sz="1800" u="sng" dirty="0" err="1"/>
              <a:t>the</a:t>
            </a:r>
            <a:r>
              <a:rPr lang="nl-NL" sz="1800" u="sng" dirty="0"/>
              <a:t> </a:t>
            </a:r>
            <a:r>
              <a:rPr lang="nl-NL" sz="1800" u="sng" dirty="0" err="1"/>
              <a:t>can</a:t>
            </a:r>
            <a:r>
              <a:rPr lang="nl-NL" sz="1800" u="sng" dirty="0"/>
              <a:t> more </a:t>
            </a:r>
            <a:r>
              <a:rPr lang="nl-NL" sz="1800" u="sng" dirty="0" err="1"/>
              <a:t>easily</a:t>
            </a:r>
            <a:r>
              <a:rPr lang="nl-NL" sz="1800" u="sng" dirty="0"/>
              <a:t> </a:t>
            </a:r>
            <a:r>
              <a:rPr lang="nl-NL" sz="1800" u="sng" dirty="0" err="1"/>
              <a:t>addapt</a:t>
            </a:r>
            <a:r>
              <a:rPr lang="nl-NL" sz="1800" u="sng" dirty="0"/>
              <a:t> </a:t>
            </a:r>
            <a:r>
              <a:rPr lang="nl-NL" sz="1800" u="sng" dirty="0" err="1"/>
              <a:t>to</a:t>
            </a:r>
            <a:r>
              <a:rPr lang="nl-NL" sz="1800" u="sng" dirty="0"/>
              <a:t> </a:t>
            </a:r>
            <a:r>
              <a:rPr lang="nl-NL" sz="1800" u="sng" dirty="0" err="1"/>
              <a:t>local</a:t>
            </a:r>
            <a:r>
              <a:rPr lang="nl-NL" sz="1800" u="sng" dirty="0"/>
              <a:t> </a:t>
            </a:r>
            <a:r>
              <a:rPr lang="nl-NL" sz="1800" u="sng" dirty="0" err="1"/>
              <a:t>properties</a:t>
            </a:r>
            <a:r>
              <a:rPr lang="nl-NL" sz="1800" u="sng" dirty="0"/>
              <a:t> </a:t>
            </a:r>
            <a:r>
              <a:rPr lang="nl-NL" sz="1800" u="sng" dirty="0" err="1"/>
              <a:t>by</a:t>
            </a:r>
            <a:r>
              <a:rPr lang="nl-NL" sz="1800" u="sng" dirty="0"/>
              <a:t> </a:t>
            </a:r>
            <a:r>
              <a:rPr lang="nl-NL" sz="1800" u="sng" dirty="0" err="1"/>
              <a:t>considering</a:t>
            </a:r>
            <a:r>
              <a:rPr lang="nl-NL" sz="1800" u="sng" dirty="0"/>
              <a:t> </a:t>
            </a:r>
            <a:r>
              <a:rPr lang="nl-NL" sz="1800" u="sng" dirty="0" err="1"/>
              <a:t>local</a:t>
            </a:r>
            <a:r>
              <a:rPr lang="nl-NL" sz="1800" u="sng" dirty="0"/>
              <a:t> </a:t>
            </a:r>
            <a:r>
              <a:rPr lang="nl-NL" sz="1800" u="sng" dirty="0" err="1"/>
              <a:t>errors</a:t>
            </a:r>
            <a:r>
              <a:rPr lang="nl-NL" sz="1800" u="sng" dirty="0"/>
              <a:t>. </a:t>
            </a:r>
            <a:r>
              <a:rPr lang="nl-NL" sz="1800" u="sng" dirty="0" err="1"/>
              <a:t>They</a:t>
            </a:r>
            <a:r>
              <a:rPr lang="nl-NL" sz="1800" u="sng" dirty="0"/>
              <a:t> </a:t>
            </a:r>
            <a:r>
              <a:rPr lang="nl-NL" sz="1800" u="sng" dirty="0" err="1"/>
              <a:t>seem</a:t>
            </a:r>
            <a:r>
              <a:rPr lang="nl-NL" sz="1800" u="sng" dirty="0"/>
              <a:t> </a:t>
            </a:r>
            <a:r>
              <a:rPr lang="nl-NL" sz="1800" u="sng" dirty="0" err="1"/>
              <a:t>to</a:t>
            </a:r>
            <a:r>
              <a:rPr lang="nl-NL" sz="1800" u="sng" dirty="0"/>
              <a:t> </a:t>
            </a:r>
            <a:r>
              <a:rPr lang="nl-NL" sz="1800" u="sng" dirty="0" err="1"/>
              <a:t>better</a:t>
            </a:r>
            <a:r>
              <a:rPr lang="nl-NL" sz="1800" u="sng" dirty="0"/>
              <a:t> combine </a:t>
            </a:r>
            <a:r>
              <a:rPr lang="nl-NL" sz="1800" u="sng" dirty="0" err="1"/>
              <a:t>global</a:t>
            </a:r>
            <a:r>
              <a:rPr lang="nl-NL" sz="1800" u="sng" dirty="0"/>
              <a:t> </a:t>
            </a:r>
            <a:r>
              <a:rPr lang="nl-NL" sz="1800" u="sng" dirty="0" err="1"/>
              <a:t>learning</a:t>
            </a:r>
            <a:r>
              <a:rPr lang="nl-NL" sz="1800" u="sng" dirty="0"/>
              <a:t> </a:t>
            </a:r>
            <a:r>
              <a:rPr lang="nl-NL" sz="1800" u="sng" dirty="0" err="1"/>
              <a:t>with</a:t>
            </a:r>
            <a:r>
              <a:rPr lang="nl-NL" sz="1800" u="sng" dirty="0"/>
              <a:t> </a:t>
            </a:r>
            <a:r>
              <a:rPr lang="nl-NL" sz="1800" u="sng" dirty="0" err="1"/>
              <a:t>local</a:t>
            </a:r>
            <a:r>
              <a:rPr lang="nl-NL" sz="1800" u="sng" dirty="0"/>
              <a:t> </a:t>
            </a:r>
            <a:r>
              <a:rPr lang="nl-NL" sz="1800" u="sng" dirty="0" err="1"/>
              <a:t>adaptability</a:t>
            </a:r>
            <a:r>
              <a:rPr lang="nl-NL" sz="1800" u="sng" dirty="0"/>
              <a:t>. </a:t>
            </a:r>
            <a:r>
              <a:rPr lang="nl-NL" sz="1800" u="sng" dirty="0" err="1"/>
              <a:t>And</a:t>
            </a:r>
            <a:r>
              <a:rPr lang="nl-NL" sz="1800" u="sng" dirty="0"/>
              <a:t> </a:t>
            </a:r>
            <a:r>
              <a:rPr lang="nl-NL" sz="1800" u="sng" dirty="0" err="1"/>
              <a:t>this</a:t>
            </a:r>
            <a:r>
              <a:rPr lang="nl-NL" sz="1800" u="sng" dirty="0"/>
              <a:t> is more evident on </a:t>
            </a:r>
            <a:r>
              <a:rPr lang="nl-NL" sz="1800" u="sng" dirty="0" err="1"/>
              <a:t>erratic</a:t>
            </a:r>
            <a:r>
              <a:rPr lang="nl-NL" sz="1800" u="sng" dirty="0"/>
              <a:t> </a:t>
            </a:r>
            <a:r>
              <a:rPr lang="nl-NL" sz="1800" u="sng" dirty="0" err="1"/>
              <a:t>and</a:t>
            </a:r>
            <a:r>
              <a:rPr lang="nl-NL" sz="1800" u="sng" dirty="0"/>
              <a:t> </a:t>
            </a:r>
            <a:r>
              <a:rPr lang="nl-NL" sz="1800" u="sng" dirty="0" err="1"/>
              <a:t>smooth</a:t>
            </a:r>
            <a:r>
              <a:rPr lang="nl-NL" sz="1800" u="sng" dirty="0"/>
              <a:t> time series </a:t>
            </a:r>
            <a:r>
              <a:rPr lang="nl-NL" sz="1800" u="sng" dirty="0" err="1"/>
              <a:t>where</a:t>
            </a:r>
            <a:r>
              <a:rPr lang="nl-NL" sz="1800" u="sng" dirty="0"/>
              <a:t> we </a:t>
            </a:r>
            <a:r>
              <a:rPr lang="nl-NL" sz="1800" u="sng" dirty="0" err="1"/>
              <a:t>dont</a:t>
            </a:r>
            <a:r>
              <a:rPr lang="nl-NL" sz="1800" u="sng" dirty="0"/>
              <a:t> have these fat </a:t>
            </a:r>
            <a:r>
              <a:rPr lang="nl-NL" sz="1800" u="sng" dirty="0" err="1"/>
              <a:t>tails</a:t>
            </a:r>
            <a:r>
              <a:rPr lang="nl-NL" sz="1800" u="sng" dirty="0"/>
              <a:t> of extreme </a:t>
            </a:r>
            <a:r>
              <a:rPr lang="nl-NL" sz="1800" u="sng" dirty="0" err="1"/>
              <a:t>errors</a:t>
            </a:r>
            <a:r>
              <a:rPr lang="nl-NL" sz="1800" u="sng" dirty="0"/>
              <a:t> on no sales </a:t>
            </a:r>
            <a:r>
              <a:rPr lang="nl-NL" sz="1800" u="sng" dirty="0" err="1"/>
              <a:t>periods</a:t>
            </a:r>
            <a:endParaRPr lang="nl-NL" sz="1800" u="sng" dirty="0"/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dirty="0" err="1"/>
              <a:t>Finaly</a:t>
            </a:r>
            <a:r>
              <a:rPr lang="nl-NL" sz="1800" u="sng" dirty="0"/>
              <a:t> KDE </a:t>
            </a:r>
            <a:r>
              <a:rPr lang="nl-NL" sz="1800" u="sng" dirty="0" err="1"/>
              <a:t>seems</a:t>
            </a:r>
            <a:r>
              <a:rPr lang="nl-NL" sz="1800" u="sng" dirty="0"/>
              <a:t> </a:t>
            </a:r>
            <a:r>
              <a:rPr lang="nl-NL" sz="1800" u="sng" dirty="0" err="1"/>
              <a:t>to</a:t>
            </a:r>
            <a:r>
              <a:rPr lang="nl-NL" sz="1800" u="sng" dirty="0"/>
              <a:t> </a:t>
            </a:r>
            <a:r>
              <a:rPr lang="nl-NL" sz="1800" u="sng" dirty="0" err="1"/>
              <a:t>be</a:t>
            </a:r>
            <a:r>
              <a:rPr lang="nl-NL" sz="1800" u="sng" dirty="0"/>
              <a:t> </a:t>
            </a:r>
            <a:r>
              <a:rPr lang="nl-NL" sz="1800" u="sng" dirty="0" err="1"/>
              <a:t>the</a:t>
            </a:r>
            <a:r>
              <a:rPr lang="nl-NL" sz="1800" u="sng" dirty="0"/>
              <a:t> most </a:t>
            </a:r>
            <a:r>
              <a:rPr lang="nl-NL" sz="1800" u="sng" dirty="0" err="1"/>
              <a:t>robust</a:t>
            </a:r>
            <a:r>
              <a:rPr lang="nl-NL" sz="1800" u="sng" dirty="0"/>
              <a:t> </a:t>
            </a:r>
            <a:r>
              <a:rPr lang="nl-NL" sz="1800" u="sng" dirty="0" err="1"/>
              <a:t>accross</a:t>
            </a:r>
            <a:r>
              <a:rPr lang="nl-NL" sz="1800" u="sng" dirty="0"/>
              <a:t> </a:t>
            </a:r>
            <a:r>
              <a:rPr lang="nl-NL" sz="1800" u="sng" dirty="0" err="1"/>
              <a:t>all</a:t>
            </a:r>
            <a:r>
              <a:rPr lang="nl-NL" sz="1800" u="sng" dirty="0"/>
              <a:t> different cases.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070830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dirty="0" err="1"/>
              <a:t>To</a:t>
            </a:r>
            <a:r>
              <a:rPr lang="nl-NL" sz="1800" u="sng" dirty="0"/>
              <a:t> </a:t>
            </a:r>
            <a:r>
              <a:rPr lang="nl-NL" sz="1800" u="sng" dirty="0" err="1"/>
              <a:t>build</a:t>
            </a:r>
            <a:r>
              <a:rPr lang="nl-NL" sz="1800" u="sng" dirty="0"/>
              <a:t> </a:t>
            </a:r>
            <a:r>
              <a:rPr lang="nl-NL" sz="1800" u="sng" dirty="0" err="1"/>
              <a:t>further</a:t>
            </a:r>
            <a:r>
              <a:rPr lang="nl-NL" sz="1800" u="sng" dirty="0"/>
              <a:t> on </a:t>
            </a:r>
            <a:r>
              <a:rPr lang="nl-NL" sz="1800" u="sng" dirty="0" err="1"/>
              <a:t>our</a:t>
            </a:r>
            <a:r>
              <a:rPr lang="nl-NL" sz="1800" u="sng" dirty="0"/>
              <a:t> </a:t>
            </a:r>
            <a:r>
              <a:rPr lang="nl-NL" sz="1800" u="sng" dirty="0" err="1"/>
              <a:t>assumption</a:t>
            </a:r>
            <a:r>
              <a:rPr lang="nl-NL" sz="1800" u="sng" dirty="0"/>
              <a:t> </a:t>
            </a:r>
            <a:r>
              <a:rPr lang="nl-NL" sz="1800" u="sng" dirty="0" err="1"/>
              <a:t>that</a:t>
            </a:r>
            <a:r>
              <a:rPr lang="nl-NL" sz="1800" u="sng" dirty="0"/>
              <a:t> these </a:t>
            </a:r>
            <a:r>
              <a:rPr lang="nl-NL" sz="1800" u="sng" dirty="0" err="1"/>
              <a:t>methods</a:t>
            </a:r>
            <a:r>
              <a:rPr lang="nl-NL" sz="1800" u="sng" dirty="0"/>
              <a:t> </a:t>
            </a:r>
            <a:r>
              <a:rPr lang="nl-NL" sz="1800" u="sng" dirty="0" err="1"/>
              <a:t>adapt</a:t>
            </a:r>
            <a:r>
              <a:rPr lang="nl-NL" sz="1800" u="sng" dirty="0"/>
              <a:t> </a:t>
            </a:r>
            <a:r>
              <a:rPr lang="nl-NL" sz="1800" u="sng" dirty="0" err="1"/>
              <a:t>better</a:t>
            </a:r>
            <a:r>
              <a:rPr lang="nl-NL" sz="1800" u="sng" dirty="0"/>
              <a:t> on </a:t>
            </a:r>
            <a:r>
              <a:rPr lang="nl-NL" sz="1800" u="sng" dirty="0" err="1"/>
              <a:t>the</a:t>
            </a:r>
            <a:r>
              <a:rPr lang="nl-NL" sz="1800" u="sng" dirty="0"/>
              <a:t> </a:t>
            </a:r>
            <a:r>
              <a:rPr lang="nl-NL" sz="1800" u="sng" dirty="0" err="1"/>
              <a:t>local</a:t>
            </a:r>
            <a:r>
              <a:rPr lang="nl-NL" sz="1800" u="sng" dirty="0"/>
              <a:t> </a:t>
            </a:r>
            <a:r>
              <a:rPr lang="nl-NL" sz="1800" u="sng" dirty="0" err="1"/>
              <a:t>characteristics</a:t>
            </a:r>
            <a:r>
              <a:rPr lang="nl-NL" sz="1800" u="sng" dirty="0"/>
              <a:t> of </a:t>
            </a:r>
            <a:r>
              <a:rPr lang="nl-NL" sz="1800" u="sng" dirty="0" err="1"/>
              <a:t>each</a:t>
            </a:r>
            <a:r>
              <a:rPr lang="nl-NL" sz="1800" u="sng" dirty="0"/>
              <a:t> time series we </a:t>
            </a:r>
            <a:r>
              <a:rPr lang="nl-NL" sz="1800" u="sng" dirty="0" err="1"/>
              <a:t>investigate</a:t>
            </a:r>
            <a:r>
              <a:rPr lang="nl-NL" sz="1800" u="sng" dirty="0"/>
              <a:t> </a:t>
            </a:r>
            <a:r>
              <a:rPr lang="nl-NL" sz="1800" u="sng" dirty="0" err="1"/>
              <a:t>the</a:t>
            </a:r>
            <a:r>
              <a:rPr lang="nl-NL" sz="1800" u="sng" dirty="0"/>
              <a:t> </a:t>
            </a:r>
            <a:r>
              <a:rPr lang="nl-NL" sz="1800" u="sng" dirty="0" err="1"/>
              <a:t>correlation</a:t>
            </a:r>
            <a:r>
              <a:rPr lang="nl-NL" sz="1800" u="sng" dirty="0"/>
              <a:t> </a:t>
            </a:r>
            <a:r>
              <a:rPr lang="nl-NL" sz="1800" u="sng" dirty="0" err="1"/>
              <a:t>between</a:t>
            </a:r>
            <a:r>
              <a:rPr lang="nl-NL" sz="1800" u="sng" dirty="0"/>
              <a:t> point </a:t>
            </a:r>
            <a:r>
              <a:rPr lang="nl-NL" sz="1800" u="sng" dirty="0" err="1"/>
              <a:t>accuracy</a:t>
            </a:r>
            <a:r>
              <a:rPr lang="nl-NL" sz="1800" u="sng" dirty="0"/>
              <a:t> </a:t>
            </a:r>
            <a:r>
              <a:rPr lang="nl-NL" sz="1800" u="sng" dirty="0" err="1"/>
              <a:t>and</a:t>
            </a:r>
            <a:r>
              <a:rPr lang="nl-NL" sz="1800" u="sng" dirty="0"/>
              <a:t> </a:t>
            </a:r>
            <a:r>
              <a:rPr lang="nl-NL" sz="1800" u="sng" dirty="0" err="1"/>
              <a:t>Scaled</a:t>
            </a:r>
            <a:r>
              <a:rPr lang="nl-NL" sz="1800" u="sng" dirty="0"/>
              <a:t> </a:t>
            </a:r>
            <a:r>
              <a:rPr lang="nl-NL" sz="1800" u="sng" dirty="0" err="1"/>
              <a:t>Pinbal</a:t>
            </a:r>
            <a:r>
              <a:rPr lang="nl-NL" sz="1800" u="sng" dirty="0"/>
              <a:t> </a:t>
            </a:r>
            <a:r>
              <a:rPr lang="nl-NL" sz="1800" u="sng" dirty="0" err="1"/>
              <a:t>Loss</a:t>
            </a:r>
            <a:r>
              <a:rPr lang="nl-NL" sz="1800" u="sng" dirty="0"/>
              <a:t>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dirty="0"/>
              <a:t>We </a:t>
            </a:r>
            <a:r>
              <a:rPr lang="nl-NL" sz="1800" u="sng" dirty="0" err="1"/>
              <a:t>see</a:t>
            </a:r>
            <a:r>
              <a:rPr lang="nl-NL" sz="1800" u="sng" dirty="0"/>
              <a:t> </a:t>
            </a:r>
            <a:r>
              <a:rPr lang="nl-NL" sz="1800" u="sng" dirty="0" err="1"/>
              <a:t>the</a:t>
            </a:r>
            <a:r>
              <a:rPr lang="nl-NL" sz="1800" u="sng" dirty="0"/>
              <a:t> </a:t>
            </a:r>
            <a:r>
              <a:rPr lang="nl-NL" sz="1800" u="sng" dirty="0" err="1"/>
              <a:t>highest</a:t>
            </a:r>
            <a:r>
              <a:rPr lang="nl-NL" sz="1800" u="sng" dirty="0"/>
              <a:t> </a:t>
            </a:r>
            <a:r>
              <a:rPr lang="nl-NL" sz="1800" u="sng" dirty="0" err="1"/>
              <a:t>correlation</a:t>
            </a:r>
            <a:r>
              <a:rPr lang="nl-NL" sz="1800" u="sng" dirty="0"/>
              <a:t> on </a:t>
            </a:r>
            <a:r>
              <a:rPr lang="nl-NL" sz="1800" u="sng" dirty="0" err="1"/>
              <a:t>Validation</a:t>
            </a:r>
            <a:r>
              <a:rPr lang="nl-NL" sz="1800" u="sng" dirty="0"/>
              <a:t> </a:t>
            </a:r>
            <a:r>
              <a:rPr lang="nl-NL" sz="1800" u="sng" dirty="0" err="1"/>
              <a:t>and</a:t>
            </a:r>
            <a:r>
              <a:rPr lang="nl-NL" sz="1800" u="sng" dirty="0"/>
              <a:t> KDE.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dirty="0" err="1"/>
              <a:t>Wbelieve</a:t>
            </a:r>
            <a:r>
              <a:rPr lang="nl-NL" sz="1800" u="sng" dirty="0"/>
              <a:t> </a:t>
            </a:r>
            <a:r>
              <a:rPr lang="nl-NL" sz="1800" u="sng" dirty="0" err="1"/>
              <a:t>this</a:t>
            </a:r>
            <a:r>
              <a:rPr lang="nl-NL" sz="1800" u="sng" dirty="0"/>
              <a:t> has </a:t>
            </a:r>
            <a:r>
              <a:rPr lang="nl-NL" sz="1800" u="sng" dirty="0" err="1"/>
              <a:t>to</a:t>
            </a:r>
            <a:r>
              <a:rPr lang="nl-NL" sz="1800" u="sng" dirty="0"/>
              <a:t> do </a:t>
            </a:r>
            <a:r>
              <a:rPr lang="nl-NL" sz="1800" u="sng" dirty="0" err="1"/>
              <a:t>with</a:t>
            </a:r>
            <a:r>
              <a:rPr lang="nl-NL" sz="1800" u="sng" dirty="0"/>
              <a:t> </a:t>
            </a:r>
            <a:r>
              <a:rPr lang="nl-NL" sz="1800" u="sng" dirty="0" err="1"/>
              <a:t>the</a:t>
            </a:r>
            <a:r>
              <a:rPr lang="nl-NL" sz="1800" u="sng" dirty="0"/>
              <a:t> </a:t>
            </a:r>
            <a:r>
              <a:rPr lang="nl-NL" sz="1800" u="sng" dirty="0" err="1"/>
              <a:t>smooth</a:t>
            </a:r>
            <a:r>
              <a:rPr lang="nl-NL" sz="1800" u="sng" dirty="0"/>
              <a:t> </a:t>
            </a:r>
            <a:r>
              <a:rPr lang="nl-NL" sz="1800" u="sng" dirty="0" err="1"/>
              <a:t>coordination</a:t>
            </a:r>
            <a:r>
              <a:rPr lang="nl-NL" sz="1800" u="sng" dirty="0"/>
              <a:t> </a:t>
            </a:r>
            <a:r>
              <a:rPr lang="nl-NL" sz="1800" u="sng" dirty="0" err="1"/>
              <a:t>between</a:t>
            </a:r>
            <a:r>
              <a:rPr lang="nl-NL" sz="1800" u="sng" dirty="0"/>
              <a:t> </a:t>
            </a:r>
            <a:r>
              <a:rPr lang="nl-NL" sz="1800" u="sng" dirty="0" err="1"/>
              <a:t>global</a:t>
            </a:r>
            <a:r>
              <a:rPr lang="nl-NL" sz="1800" u="sng" dirty="0"/>
              <a:t> </a:t>
            </a:r>
            <a:r>
              <a:rPr lang="nl-NL" sz="1800" u="sng" dirty="0" err="1"/>
              <a:t>learning</a:t>
            </a:r>
            <a:r>
              <a:rPr lang="nl-NL" sz="1800" u="sng" dirty="0"/>
              <a:t> </a:t>
            </a:r>
            <a:r>
              <a:rPr lang="nl-NL" sz="1800" u="sng" dirty="0" err="1"/>
              <a:t>and</a:t>
            </a:r>
            <a:r>
              <a:rPr lang="nl-NL" sz="1800" u="sng" dirty="0"/>
              <a:t> </a:t>
            </a:r>
            <a:r>
              <a:rPr lang="nl-NL" sz="1800" u="sng" dirty="0" err="1"/>
              <a:t>adaptability</a:t>
            </a:r>
            <a:r>
              <a:rPr lang="nl-NL" sz="1800" u="sng" dirty="0"/>
              <a:t> </a:t>
            </a:r>
            <a:r>
              <a:rPr lang="nl-NL" sz="1800" u="sng" dirty="0" err="1"/>
              <a:t>to</a:t>
            </a:r>
            <a:r>
              <a:rPr lang="nl-NL" sz="1800" u="sng" dirty="0"/>
              <a:t> </a:t>
            </a:r>
            <a:r>
              <a:rPr lang="nl-NL" sz="1800" u="sng" dirty="0" err="1"/>
              <a:t>local</a:t>
            </a:r>
            <a:r>
              <a:rPr lang="nl-NL" sz="1800" u="sng" dirty="0"/>
              <a:t> </a:t>
            </a:r>
            <a:r>
              <a:rPr lang="nl-NL" sz="1800" u="sng" dirty="0" err="1"/>
              <a:t>errors</a:t>
            </a:r>
            <a:r>
              <a:rPr lang="nl-NL" sz="1800" u="sng" dirty="0"/>
              <a:t> </a:t>
            </a:r>
            <a:r>
              <a:rPr lang="nl-NL" sz="1800" u="sng" dirty="0" err="1"/>
              <a:t>for</a:t>
            </a:r>
            <a:r>
              <a:rPr lang="nl-NL" sz="1800" u="sng" dirty="0"/>
              <a:t> </a:t>
            </a:r>
            <a:r>
              <a:rPr lang="nl-NL" sz="1800" u="sng" dirty="0" err="1"/>
              <a:t>calibration</a:t>
            </a:r>
            <a:r>
              <a:rPr lang="nl-NL" sz="1800" u="sng" dirty="0"/>
              <a:t>!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dirty="0"/>
              <a:t>We are </a:t>
            </a:r>
            <a:r>
              <a:rPr lang="nl-NL" sz="1800" u="sng" dirty="0" err="1"/>
              <a:t>going</a:t>
            </a:r>
            <a:r>
              <a:rPr lang="nl-NL" sz="1800" u="sng" dirty="0"/>
              <a:t> </a:t>
            </a:r>
            <a:r>
              <a:rPr lang="nl-NL" sz="1800" u="sng" dirty="0" err="1"/>
              <a:t>to</a:t>
            </a:r>
            <a:r>
              <a:rPr lang="nl-NL" sz="1800" u="sng" dirty="0"/>
              <a:t> </a:t>
            </a:r>
            <a:r>
              <a:rPr lang="nl-NL" sz="1800" u="sng" dirty="0" err="1"/>
              <a:t>investigate</a:t>
            </a:r>
            <a:r>
              <a:rPr lang="nl-NL" sz="1800" u="sng" dirty="0"/>
              <a:t> </a:t>
            </a:r>
            <a:r>
              <a:rPr lang="nl-NL" sz="1800" u="sng" dirty="0" err="1"/>
              <a:t>this</a:t>
            </a:r>
            <a:r>
              <a:rPr lang="nl-NL" sz="1800" u="sng" dirty="0"/>
              <a:t> </a:t>
            </a:r>
            <a:r>
              <a:rPr lang="nl-NL" sz="1800" u="sng" dirty="0" err="1"/>
              <a:t>further</a:t>
            </a:r>
            <a:r>
              <a:rPr lang="nl-NL" sz="1800" u="sng" dirty="0"/>
              <a:t> </a:t>
            </a:r>
            <a:r>
              <a:rPr lang="nl-NL" sz="1800" u="sng" dirty="0" err="1"/>
              <a:t>by</a:t>
            </a:r>
            <a:r>
              <a:rPr lang="nl-NL" sz="1800" u="sng" dirty="0"/>
              <a:t> </a:t>
            </a:r>
            <a:r>
              <a:rPr lang="nl-NL" sz="1800" u="sng" dirty="0" err="1"/>
              <a:t>breaking</a:t>
            </a:r>
            <a:r>
              <a:rPr lang="nl-NL" sz="1800" u="sng" dirty="0"/>
              <a:t> down </a:t>
            </a:r>
            <a:r>
              <a:rPr lang="nl-NL" sz="1800" u="sng" dirty="0" err="1"/>
              <a:t>into</a:t>
            </a:r>
            <a:r>
              <a:rPr lang="nl-NL" sz="1800" u="sng" dirty="0"/>
              <a:t> </a:t>
            </a:r>
            <a:r>
              <a:rPr lang="nl-NL" sz="1800" u="sng" dirty="0" err="1"/>
              <a:t>if</a:t>
            </a:r>
            <a:r>
              <a:rPr lang="nl-NL" sz="1800" u="sng" dirty="0"/>
              <a:t> </a:t>
            </a:r>
            <a:r>
              <a:rPr lang="nl-NL" sz="1800" u="sng" dirty="0" err="1"/>
              <a:t>its</a:t>
            </a:r>
            <a:r>
              <a:rPr lang="nl-NL" sz="1800" u="sng" dirty="0"/>
              <a:t> </a:t>
            </a:r>
            <a:r>
              <a:rPr lang="nl-NL" sz="1800" u="sng" dirty="0" err="1"/>
              <a:t>the</a:t>
            </a:r>
            <a:r>
              <a:rPr lang="nl-NL" sz="1800" u="sng" dirty="0"/>
              <a:t> </a:t>
            </a:r>
            <a:r>
              <a:rPr lang="nl-NL" sz="1800" u="sng" dirty="0" err="1"/>
              <a:t>specific</a:t>
            </a:r>
            <a:r>
              <a:rPr lang="nl-NL" sz="1800" u="sng" dirty="0"/>
              <a:t> </a:t>
            </a:r>
            <a:r>
              <a:rPr lang="nl-NL" sz="1800" u="sng" dirty="0" err="1"/>
              <a:t>propertirs</a:t>
            </a:r>
            <a:r>
              <a:rPr lang="nl-NL" sz="1800" u="sng" dirty="0"/>
              <a:t> of Pinball </a:t>
            </a:r>
            <a:r>
              <a:rPr lang="nl-NL" sz="1800" u="sng" dirty="0" err="1"/>
              <a:t>Loss</a:t>
            </a:r>
            <a:r>
              <a:rPr lang="nl-NL" sz="1800" u="sng" dirty="0"/>
              <a:t> </a:t>
            </a:r>
            <a:r>
              <a:rPr lang="nl-NL" sz="1800" u="sng" dirty="0" err="1"/>
              <a:t>and</a:t>
            </a:r>
            <a:r>
              <a:rPr lang="nl-NL" sz="1800" u="sng" dirty="0"/>
              <a:t> </a:t>
            </a:r>
            <a:r>
              <a:rPr lang="nl-NL" sz="1800" u="sng" dirty="0" err="1"/>
              <a:t>where</a:t>
            </a:r>
            <a:r>
              <a:rPr lang="nl-NL" sz="1800" u="sng" dirty="0"/>
              <a:t> </a:t>
            </a:r>
            <a:r>
              <a:rPr lang="nl-NL" sz="1800" u="sng" dirty="0" err="1"/>
              <a:t>the</a:t>
            </a:r>
            <a:r>
              <a:rPr lang="nl-NL" sz="1800" u="sng" dirty="0"/>
              <a:t> </a:t>
            </a:r>
            <a:r>
              <a:rPr lang="nl-NL" sz="1800" u="sng" dirty="0" err="1"/>
              <a:t>gains</a:t>
            </a:r>
            <a:r>
              <a:rPr lang="nl-NL" sz="1800" u="sng" dirty="0"/>
              <a:t> are </a:t>
            </a:r>
            <a:r>
              <a:rPr lang="nl-NL" sz="1800" u="sng" dirty="0" err="1"/>
              <a:t>coming</a:t>
            </a:r>
            <a:r>
              <a:rPr lang="nl-NL" sz="1800" u="sng" dirty="0"/>
              <a:t> </a:t>
            </a:r>
            <a:r>
              <a:rPr lang="nl-NL" sz="1800" u="sng" dirty="0" err="1"/>
              <a:t>from</a:t>
            </a:r>
            <a:r>
              <a:rPr lang="nl-NL" sz="1800" u="sng" dirty="0"/>
              <a:t> -&gt; </a:t>
            </a:r>
            <a:r>
              <a:rPr lang="nl-NL" sz="1800" u="sng" dirty="0" err="1"/>
              <a:t>Better</a:t>
            </a:r>
            <a:r>
              <a:rPr lang="nl-NL" sz="1800" u="sng" dirty="0"/>
              <a:t> </a:t>
            </a:r>
            <a:r>
              <a:rPr lang="nl-NL" sz="1800" u="sng" dirty="0" err="1"/>
              <a:t>calibration</a:t>
            </a:r>
            <a:r>
              <a:rPr lang="nl-NL" sz="1800" u="sng" dirty="0"/>
              <a:t> or </a:t>
            </a:r>
            <a:r>
              <a:rPr lang="nl-NL" sz="1800" u="sng" dirty="0" err="1"/>
              <a:t>sharpness</a:t>
            </a:r>
            <a:r>
              <a:rPr lang="nl-NL" sz="1800" u="sng" dirty="0"/>
              <a:t>?</a:t>
            </a:r>
          </a:p>
          <a:p>
            <a:pPr marL="0" indent="0">
              <a:lnSpc>
                <a:spcPct val="114000"/>
              </a:lnSpc>
              <a:buNone/>
            </a:pPr>
            <a:endParaRPr lang="nl-NL" sz="1800" u="sng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96076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dirty="0"/>
              <a:t>Ah </a:t>
            </a:r>
            <a:r>
              <a:rPr lang="nl-NL" sz="1800" u="sng" dirty="0" err="1"/>
              <a:t>also</a:t>
            </a:r>
            <a:r>
              <a:rPr lang="nl-NL" sz="1800" u="sng" dirty="0"/>
              <a:t> </a:t>
            </a:r>
            <a:r>
              <a:rPr lang="nl-NL" sz="1800" u="sng" dirty="0" err="1"/>
              <a:t>please</a:t>
            </a:r>
            <a:r>
              <a:rPr lang="nl-NL" sz="1800" u="sng" dirty="0"/>
              <a:t> </a:t>
            </a:r>
            <a:r>
              <a:rPr lang="nl-NL" sz="1800" u="sng" dirty="0" err="1"/>
              <a:t>dont</a:t>
            </a:r>
            <a:r>
              <a:rPr lang="nl-NL" sz="1800" u="sng" dirty="0"/>
              <a:t> </a:t>
            </a:r>
            <a:r>
              <a:rPr lang="nl-NL" sz="1800" u="sng" dirty="0" err="1"/>
              <a:t>forget</a:t>
            </a:r>
            <a:r>
              <a:rPr lang="nl-NL" sz="1800" u="sng" dirty="0"/>
              <a:t> </a:t>
            </a:r>
            <a:r>
              <a:rPr lang="nl-NL" sz="1800" u="sng" dirty="0" err="1"/>
              <a:t>combinations</a:t>
            </a:r>
            <a:r>
              <a:rPr lang="nl-NL" sz="1800" u="sng" dirty="0"/>
              <a:t> as </a:t>
            </a:r>
            <a:r>
              <a:rPr lang="nl-NL" sz="1800" u="sng" dirty="0" err="1"/>
              <a:t>mentioned</a:t>
            </a:r>
            <a:r>
              <a:rPr lang="nl-NL" sz="1800" u="sng" dirty="0"/>
              <a:t> in </a:t>
            </a:r>
            <a:r>
              <a:rPr lang="nl-NL" sz="1800" u="sng" dirty="0" err="1"/>
              <a:t>this</a:t>
            </a:r>
            <a:r>
              <a:rPr lang="nl-NL" sz="1800" u="sng" dirty="0"/>
              <a:t> paper. </a:t>
            </a:r>
            <a:r>
              <a:rPr lang="nl-NL" sz="1800" u="sng" dirty="0" err="1"/>
              <a:t>They</a:t>
            </a:r>
            <a:r>
              <a:rPr lang="nl-NL" sz="1800" u="sng" dirty="0"/>
              <a:t> </a:t>
            </a:r>
            <a:r>
              <a:rPr lang="nl-NL" sz="1800" u="sng" dirty="0" err="1"/>
              <a:t>tend</a:t>
            </a:r>
            <a:r>
              <a:rPr lang="nl-NL" sz="1800" u="sng" dirty="0"/>
              <a:t> </a:t>
            </a:r>
            <a:r>
              <a:rPr lang="nl-NL" sz="1800" u="sng" dirty="0" err="1"/>
              <a:t>to</a:t>
            </a:r>
            <a:r>
              <a:rPr lang="nl-NL" sz="1800" u="sng" dirty="0"/>
              <a:t> </a:t>
            </a:r>
            <a:r>
              <a:rPr lang="nl-NL" sz="1800" u="sng" dirty="0" err="1"/>
              <a:t>work</a:t>
            </a:r>
            <a:r>
              <a:rPr lang="nl-NL" sz="1800" u="sng" dirty="0"/>
              <a:t> well on </a:t>
            </a:r>
            <a:r>
              <a:rPr lang="nl-NL" sz="1800" u="sng" dirty="0" err="1"/>
              <a:t>intermittent</a:t>
            </a:r>
            <a:r>
              <a:rPr lang="nl-NL" sz="1800" u="sng" dirty="0"/>
              <a:t> </a:t>
            </a:r>
            <a:r>
              <a:rPr lang="nl-NL" sz="1800" u="sng" dirty="0" err="1"/>
              <a:t>patterns</a:t>
            </a:r>
            <a:r>
              <a:rPr lang="nl-NL" sz="1800" u="sng" dirty="0"/>
              <a:t>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dirty="0"/>
              <a:t>But </a:t>
            </a:r>
            <a:r>
              <a:rPr lang="nl-NL" sz="1800" u="sng" dirty="0" err="1"/>
              <a:t>choose</a:t>
            </a:r>
            <a:r>
              <a:rPr lang="nl-NL" sz="1800" u="sng" dirty="0"/>
              <a:t> </a:t>
            </a:r>
            <a:r>
              <a:rPr lang="nl-NL" sz="1800" u="sng" dirty="0" err="1"/>
              <a:t>your</a:t>
            </a:r>
            <a:r>
              <a:rPr lang="nl-NL" sz="1800" u="sng" dirty="0"/>
              <a:t> </a:t>
            </a:r>
            <a:r>
              <a:rPr lang="nl-NL" sz="1800" u="sng" dirty="0" err="1"/>
              <a:t>combination</a:t>
            </a:r>
            <a:r>
              <a:rPr lang="nl-NL" sz="1800" u="sng" dirty="0"/>
              <a:t> </a:t>
            </a:r>
            <a:r>
              <a:rPr lang="nl-NL" sz="1800" u="sng" dirty="0" err="1"/>
              <a:t>estimators</a:t>
            </a:r>
            <a:r>
              <a:rPr lang="nl-NL" sz="1800" u="sng" dirty="0"/>
              <a:t> </a:t>
            </a:r>
            <a:r>
              <a:rPr lang="nl-NL" sz="1800" u="sng" dirty="0" err="1"/>
              <a:t>wisely</a:t>
            </a:r>
            <a:r>
              <a:rPr lang="nl-NL" sz="1800" u="sng" dirty="0"/>
              <a:t>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516341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en-US" sz="2800" dirty="0"/>
              <a:t>And to say goodbye. 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en-US" sz="2800" dirty="0"/>
              <a:t>Main point is that there is not a single model that is the best on all tasks and the final selection should depend on multiple factors.</a:t>
            </a:r>
          </a:p>
          <a:p>
            <a:pPr marL="0" indent="0">
              <a:lnSpc>
                <a:spcPct val="114000"/>
              </a:lnSpc>
              <a:buNone/>
            </a:pPr>
            <a:endParaRPr lang="en-US" sz="2800" dirty="0"/>
          </a:p>
          <a:p>
            <a:pPr marL="0" indent="0">
              <a:lnSpc>
                <a:spcPct val="114000"/>
              </a:lnSpc>
              <a:buNone/>
            </a:pPr>
            <a:endParaRPr lang="en-US" sz="2800" dirty="0"/>
          </a:p>
          <a:p>
            <a:pPr marL="0" indent="0">
              <a:lnSpc>
                <a:spcPct val="114000"/>
              </a:lnSpc>
              <a:buNone/>
            </a:pPr>
            <a:r>
              <a:rPr lang="en-US" sz="2800" dirty="0"/>
              <a:t>What we did here is we defined and combined different estimators for probabilistic forecasts using LGBMs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en-US" sz="2800" u="sng" dirty="0"/>
              <a:t>GBDTs are good, if they are tuned properly, so don’t overlook them</a:t>
            </a:r>
            <a:endParaRPr lang="nl-NL" sz="1800" u="sng" dirty="0"/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dirty="0"/>
              <a:t>The </a:t>
            </a:r>
            <a:r>
              <a:rPr lang="nl-NL" sz="1800" u="sng" dirty="0" err="1"/>
              <a:t>main</a:t>
            </a:r>
            <a:r>
              <a:rPr lang="nl-NL" sz="1800" u="sng" dirty="0"/>
              <a:t> </a:t>
            </a:r>
            <a:r>
              <a:rPr lang="nl-NL" sz="1800" u="sng" dirty="0" err="1"/>
              <a:t>takeaway</a:t>
            </a:r>
            <a:r>
              <a:rPr lang="nl-NL" sz="1800" u="sng" dirty="0"/>
              <a:t> is </a:t>
            </a:r>
            <a:r>
              <a:rPr lang="nl-NL" sz="1800" u="sng" dirty="0" err="1"/>
              <a:t>that</a:t>
            </a:r>
            <a:r>
              <a:rPr lang="nl-NL" sz="1800" u="sng" dirty="0"/>
              <a:t> </a:t>
            </a:r>
            <a:r>
              <a:rPr lang="nl-NL" sz="1800" u="sng" dirty="0" err="1"/>
              <a:t>there</a:t>
            </a:r>
            <a:r>
              <a:rPr lang="nl-NL" sz="1800" u="sng" dirty="0"/>
              <a:t> is no </a:t>
            </a:r>
            <a:r>
              <a:rPr lang="nl-NL" sz="1800" u="sng" dirty="0" err="1"/>
              <a:t>universaly</a:t>
            </a:r>
            <a:r>
              <a:rPr lang="nl-NL" sz="1800" u="sng" dirty="0"/>
              <a:t> </a:t>
            </a:r>
            <a:r>
              <a:rPr lang="nl-NL" sz="1800" u="sng" dirty="0" err="1"/>
              <a:t>better</a:t>
            </a:r>
            <a:r>
              <a:rPr lang="nl-NL" sz="1800" u="sng" dirty="0"/>
              <a:t> </a:t>
            </a:r>
            <a:r>
              <a:rPr lang="nl-NL" sz="1800" u="sng" dirty="0" err="1"/>
              <a:t>method</a:t>
            </a:r>
            <a:r>
              <a:rPr lang="nl-NL" sz="1800" u="sng" dirty="0"/>
              <a:t> </a:t>
            </a:r>
            <a:r>
              <a:rPr lang="nl-NL" sz="1800" u="sng" dirty="0" err="1"/>
              <a:t>to</a:t>
            </a:r>
            <a:r>
              <a:rPr lang="nl-NL" sz="1800" u="sng" dirty="0"/>
              <a:t> </a:t>
            </a:r>
            <a:r>
              <a:rPr lang="nl-NL" sz="1800" u="sng" dirty="0" err="1"/>
              <a:t>be</a:t>
            </a:r>
            <a:r>
              <a:rPr lang="nl-NL" sz="1800" u="sng" dirty="0"/>
              <a:t> </a:t>
            </a:r>
            <a:r>
              <a:rPr lang="nl-NL" sz="1800" u="sng" dirty="0" err="1"/>
              <a:t>used</a:t>
            </a:r>
            <a:r>
              <a:rPr lang="nl-NL" sz="1800" u="sng" dirty="0"/>
              <a:t> on </a:t>
            </a:r>
            <a:r>
              <a:rPr lang="nl-NL" sz="1800" u="sng" dirty="0" err="1"/>
              <a:t>all</a:t>
            </a:r>
            <a:r>
              <a:rPr lang="nl-NL" sz="1800" u="sng" dirty="0"/>
              <a:t> cases. </a:t>
            </a:r>
            <a:r>
              <a:rPr lang="nl-NL" sz="1800" u="sng" dirty="0" err="1"/>
              <a:t>Final</a:t>
            </a:r>
            <a:r>
              <a:rPr lang="nl-NL" sz="1800" u="sng" dirty="0"/>
              <a:t> </a:t>
            </a:r>
            <a:r>
              <a:rPr lang="nl-NL" sz="1800" u="sng" dirty="0" err="1"/>
              <a:t>method</a:t>
            </a:r>
            <a:r>
              <a:rPr lang="nl-NL" sz="1800" u="sng" dirty="0"/>
              <a:t> </a:t>
            </a:r>
            <a:r>
              <a:rPr lang="nl-NL" sz="1800" u="sng" dirty="0" err="1"/>
              <a:t>selection</a:t>
            </a:r>
            <a:r>
              <a:rPr lang="nl-NL" sz="1800" u="sng" dirty="0"/>
              <a:t> </a:t>
            </a:r>
            <a:r>
              <a:rPr lang="nl-NL" sz="1800" u="sng" dirty="0" err="1"/>
              <a:t>depends</a:t>
            </a:r>
            <a:r>
              <a:rPr lang="nl-NL" sz="1800" u="sng" dirty="0"/>
              <a:t> on multiple factors.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dirty="0"/>
              <a:t>In </a:t>
            </a:r>
            <a:r>
              <a:rPr lang="nl-NL" sz="1800" u="sng" dirty="0" err="1"/>
              <a:t>the</a:t>
            </a:r>
            <a:r>
              <a:rPr lang="nl-NL" sz="1800" u="sng" dirty="0"/>
              <a:t> </a:t>
            </a:r>
            <a:r>
              <a:rPr lang="nl-NL" sz="1800" u="sng" dirty="0" err="1"/>
              <a:t>future</a:t>
            </a:r>
            <a:r>
              <a:rPr lang="nl-NL" sz="1800" u="sng" dirty="0"/>
              <a:t> we </a:t>
            </a:r>
            <a:r>
              <a:rPr lang="nl-NL" sz="1800" u="sng" dirty="0" err="1"/>
              <a:t>will</a:t>
            </a:r>
            <a:r>
              <a:rPr lang="nl-NL" sz="1800" u="sng" dirty="0"/>
              <a:t> </a:t>
            </a:r>
            <a:r>
              <a:rPr lang="nl-NL" sz="1800" u="sng" dirty="0" err="1"/>
              <a:t>explore</a:t>
            </a:r>
            <a:r>
              <a:rPr lang="nl-NL" sz="1800" u="sng" dirty="0"/>
              <a:t> </a:t>
            </a:r>
            <a:r>
              <a:rPr lang="nl-NL" sz="1800" u="sng" dirty="0" err="1"/>
              <a:t>the</a:t>
            </a:r>
            <a:r>
              <a:rPr lang="nl-NL" sz="1800" u="sng" dirty="0"/>
              <a:t> </a:t>
            </a:r>
            <a:r>
              <a:rPr lang="nl-NL" sz="1800" u="sng" dirty="0" err="1"/>
              <a:t>implications</a:t>
            </a:r>
            <a:r>
              <a:rPr lang="nl-NL" sz="1800" u="sng" dirty="0"/>
              <a:t> of these different </a:t>
            </a:r>
            <a:r>
              <a:rPr lang="nl-NL" sz="1800" u="sng" dirty="0" err="1"/>
              <a:t>methods</a:t>
            </a:r>
            <a:r>
              <a:rPr lang="nl-NL" sz="1800" u="sng" dirty="0"/>
              <a:t> in </a:t>
            </a:r>
            <a:r>
              <a:rPr lang="nl-NL" sz="1800" u="sng" dirty="0" err="1"/>
              <a:t>inventory</a:t>
            </a:r>
            <a:r>
              <a:rPr lang="nl-NL" sz="1800" u="sng" dirty="0"/>
              <a:t> management </a:t>
            </a:r>
            <a:r>
              <a:rPr lang="nl-NL" sz="1800" u="sng" dirty="0" err="1"/>
              <a:t>practises</a:t>
            </a:r>
            <a:r>
              <a:rPr lang="nl-NL" sz="1800" u="sng" dirty="0"/>
              <a:t>.</a:t>
            </a:r>
            <a:endParaRPr lang="en-US" sz="2800" u="sng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38586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6" name="Google Shape;4826;g13b0d8494cb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827" name="Google Shape;4827;g13b0d8494cb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2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2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2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1.png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laio.be/en/about-us/make-appointment-one-our-business-advisors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2.pn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2.png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2.png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20.png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0.png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0.png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 ro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685800" y="2914650"/>
            <a:ext cx="7086600" cy="1314450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9-7-2024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50743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 grij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685800" y="2914650"/>
            <a:ext cx="7086600" cy="131445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9-7-2024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4748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 ro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pPr/>
              <a:t>9-7-2024</a:t>
            </a:fld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71289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 grij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9-7-2024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7989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 roo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pPr/>
              <a:t>9-7-2024</a:t>
            </a:fld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202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 grij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9-7-2024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40106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9-7-2024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19786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9-7-2024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3542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9-7-2024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40825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9-7-2024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58315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9-7-2024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098720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9-7-2024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212278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9-7-2024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159637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9-7-2024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830835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9-7-2024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753581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rt Presentatie">
  <p:cSld name="Start Presentatie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4"/>
          <p:cNvPicPr preferRelativeResize="0"/>
          <p:nvPr/>
        </p:nvPicPr>
        <p:blipFill rotWithShape="1">
          <a:blip r:embed="rId2">
            <a:alphaModFix/>
          </a:blip>
          <a:srcRect l="1" t="29212" r="33333" b="19011"/>
          <a:stretch/>
        </p:blipFill>
        <p:spPr>
          <a:xfrm>
            <a:off x="4572000" y="0"/>
            <a:ext cx="4572000" cy="199733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>
            <a:off x="1943099" y="577215"/>
            <a:ext cx="6876759" cy="480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Quattrocento Sans"/>
              <a:buNone/>
              <a:defRPr sz="27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0" name="Google Shape;80;p14"/>
          <p:cNvSpPr/>
          <p:nvPr/>
        </p:nvSpPr>
        <p:spPr>
          <a:xfrm>
            <a:off x="1321958" y="853372"/>
            <a:ext cx="324000" cy="5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81" name="Google Shape;81;p14"/>
          <p:cNvGrpSpPr/>
          <p:nvPr/>
        </p:nvGrpSpPr>
        <p:grpSpPr>
          <a:xfrm>
            <a:off x="9143999" y="1"/>
            <a:ext cx="2694818" cy="5143499"/>
            <a:chOff x="12220433" y="1"/>
            <a:chExt cx="3593091" cy="6857999"/>
          </a:xfrm>
        </p:grpSpPr>
        <p:sp>
          <p:nvSpPr>
            <p:cNvPr id="82" name="Google Shape;82;p14"/>
            <p:cNvSpPr/>
            <p:nvPr/>
          </p:nvSpPr>
          <p:spPr>
            <a:xfrm>
              <a:off x="12220433" y="1"/>
              <a:ext cx="3593091" cy="6857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08000" rIns="0" bIns="10800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" sz="10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AFBEELDING INVOEGEN/OPMAKEN</a:t>
              </a:r>
              <a:endParaRPr sz="1100"/>
            </a:p>
          </p:txBody>
        </p:sp>
        <p:sp>
          <p:nvSpPr>
            <p:cNvPr id="83" name="Google Shape;83;p14"/>
            <p:cNvSpPr/>
            <p:nvPr/>
          </p:nvSpPr>
          <p:spPr>
            <a:xfrm>
              <a:off x="12403012" y="535256"/>
              <a:ext cx="180000" cy="180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800"/>
                <a:buFont typeface="Quattrocento Sans"/>
                <a:buNone/>
              </a:pPr>
              <a:r>
                <a:rPr lang="nl" sz="800" b="1" i="0" u="none" strike="noStrike" cap="none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1</a:t>
              </a:r>
              <a:endParaRPr sz="1100"/>
            </a:p>
          </p:txBody>
        </p:sp>
        <p:sp>
          <p:nvSpPr>
            <p:cNvPr id="84" name="Google Shape;84;p14"/>
            <p:cNvSpPr/>
            <p:nvPr/>
          </p:nvSpPr>
          <p:spPr>
            <a:xfrm>
              <a:off x="12687184" y="535256"/>
              <a:ext cx="3126340" cy="65802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Quattrocento Sans"/>
                <a:buNone/>
              </a:pP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Wanneer nodig, verwijder de bestaande afbeelding d.m.v. de </a:t>
              </a:r>
              <a:r>
                <a:rPr lang="nl"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‘Backspace toets’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. Klik op het pictogram om een nieuwe afbeelding in te voegen </a:t>
              </a:r>
              <a:r>
                <a:rPr lang="nl" sz="800" b="0" i="1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(zie onderstaand vb)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 of ga naar Invoegen &gt; Afbeeldingen.</a:t>
              </a:r>
              <a:endParaRPr sz="1100"/>
            </a:p>
          </p:txBody>
        </p:sp>
        <p:grpSp>
          <p:nvGrpSpPr>
            <p:cNvPr id="85" name="Google Shape;85;p14"/>
            <p:cNvGrpSpPr/>
            <p:nvPr/>
          </p:nvGrpSpPr>
          <p:grpSpPr>
            <a:xfrm>
              <a:off x="12673102" y="1209303"/>
              <a:ext cx="294789" cy="346676"/>
              <a:chOff x="14466489" y="1001522"/>
              <a:chExt cx="290627" cy="341782"/>
            </a:xfrm>
          </p:grpSpPr>
          <p:sp>
            <p:nvSpPr>
              <p:cNvPr id="86" name="Google Shape;86;p14"/>
              <p:cNvSpPr/>
              <p:nvPr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lt1"/>
              </a:solidFill>
              <a:ln w="12700" cap="flat" cmpd="sng">
                <a:solidFill>
                  <a:srgbClr val="81818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00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87" name="Google Shape;87;p14"/>
              <p:cNvSpPr/>
              <p:nvPr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88" name="Google Shape;88;p14"/>
              <p:cNvSpPr/>
              <p:nvPr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/>
                <a:ahLst/>
                <a:cxnLst/>
                <a:rect l="l" t="t" r="r" b="b"/>
                <a:pathLst>
                  <a:path w="168558" h="147459" extrusionOk="0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89" name="Google Shape;89;p14"/>
              <p:cNvSpPr/>
              <p:nvPr/>
            </p:nvSpPr>
            <p:spPr>
              <a:xfrm>
                <a:off x="14601150" y="1145314"/>
                <a:ext cx="155966" cy="116816"/>
              </a:xfrm>
              <a:prstGeom prst="roundRect">
                <a:avLst>
                  <a:gd name="adj" fmla="val 16667"/>
                </a:avLst>
              </a:prstGeom>
              <a:solidFill>
                <a:schemeClr val="lt1"/>
              </a:solidFill>
              <a:ln w="19050" cap="flat" cmpd="sng">
                <a:solidFill>
                  <a:srgbClr val="8AADD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00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cxnSp>
            <p:nvCxnSpPr>
              <p:cNvPr id="90" name="Google Shape;90;p14"/>
              <p:cNvCxnSpPr/>
              <p:nvPr/>
            </p:nvCxnSpPr>
            <p:spPr>
              <a:xfrm>
                <a:off x="14637490" y="1308665"/>
                <a:ext cx="83286" cy="0"/>
              </a:xfrm>
              <a:prstGeom prst="straightConnector1">
                <a:avLst/>
              </a:prstGeom>
              <a:solidFill>
                <a:schemeClr val="lt1"/>
              </a:solidFill>
              <a:ln w="19050" cap="flat" cmpd="sng">
                <a:solidFill>
                  <a:srgbClr val="8AADD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91" name="Google Shape;91;p14"/>
              <p:cNvCxnSpPr>
                <a:stCxn id="89" idx="2"/>
              </p:cNvCxnSpPr>
              <p:nvPr/>
            </p:nvCxnSpPr>
            <p:spPr>
              <a:xfrm flipH="1">
                <a:off x="14678833" y="1262130"/>
                <a:ext cx="300" cy="43500"/>
              </a:xfrm>
              <a:prstGeom prst="straightConnector1">
                <a:avLst/>
              </a:prstGeom>
              <a:solidFill>
                <a:schemeClr val="lt1"/>
              </a:solidFill>
              <a:ln w="19050" cap="flat" cmpd="sng">
                <a:solidFill>
                  <a:srgbClr val="8AADD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sp>
          <p:nvSpPr>
            <p:cNvPr id="92" name="Google Shape;92;p14"/>
            <p:cNvSpPr/>
            <p:nvPr/>
          </p:nvSpPr>
          <p:spPr>
            <a:xfrm>
              <a:off x="12403012" y="1658126"/>
              <a:ext cx="180000" cy="180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800"/>
                <a:buFont typeface="Quattrocento Sans"/>
                <a:buNone/>
              </a:pPr>
              <a:r>
                <a:rPr lang="nl" sz="800" b="1" i="0" u="none" strike="noStrike" cap="none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2</a:t>
              </a:r>
              <a:endParaRPr sz="1100"/>
            </a:p>
          </p:txBody>
        </p:sp>
        <p:sp>
          <p:nvSpPr>
            <p:cNvPr id="93" name="Google Shape;93;p14"/>
            <p:cNvSpPr/>
            <p:nvPr/>
          </p:nvSpPr>
          <p:spPr>
            <a:xfrm>
              <a:off x="12687184" y="1658127"/>
              <a:ext cx="2944682" cy="3263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Quattrocento Sans"/>
                <a:buNone/>
              </a:pP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Selecteer de gewenste afbeelding</a:t>
              </a:r>
              <a:b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</a:b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en klik op </a:t>
              </a:r>
              <a:r>
                <a:rPr lang="nl"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‘Invoegen’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.</a:t>
              </a:r>
              <a:endParaRPr sz="1100"/>
            </a:p>
          </p:txBody>
        </p:sp>
        <p:grpSp>
          <p:nvGrpSpPr>
            <p:cNvPr id="94" name="Google Shape;94;p14"/>
            <p:cNvGrpSpPr/>
            <p:nvPr/>
          </p:nvGrpSpPr>
          <p:grpSpPr>
            <a:xfrm>
              <a:off x="12695280" y="2092702"/>
              <a:ext cx="825500" cy="209550"/>
              <a:chOff x="13504624" y="2482850"/>
              <a:chExt cx="825500" cy="209550"/>
            </a:xfrm>
          </p:grpSpPr>
          <p:sp>
            <p:nvSpPr>
              <p:cNvPr id="95" name="Google Shape;95;p14"/>
              <p:cNvSpPr/>
              <p:nvPr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>
                <a:solidFill>
                  <a:srgbClr val="0B7ED9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00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nl" sz="700" b="0" i="0" u="none" strike="noStrike" cap="none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rPr>
                  <a:t>Invoegen</a:t>
                </a:r>
                <a:endParaRPr sz="1100"/>
              </a:p>
            </p:txBody>
          </p:sp>
          <p:cxnSp>
            <p:nvCxnSpPr>
              <p:cNvPr id="96" name="Google Shape;96;p14"/>
              <p:cNvCxnSpPr/>
              <p:nvPr/>
            </p:nvCxnSpPr>
            <p:spPr>
              <a:xfrm>
                <a:off x="14155269" y="2515250"/>
                <a:ext cx="0" cy="142717"/>
              </a:xfrm>
              <a:prstGeom prst="straightConnector1">
                <a:avLst/>
              </a:prstGeom>
              <a:noFill/>
              <a:ln w="9525" cap="flat" cmpd="sng">
                <a:solidFill>
                  <a:srgbClr val="44546A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97" name="Google Shape;97;p14"/>
              <p:cNvSpPr/>
              <p:nvPr/>
            </p:nvSpPr>
            <p:spPr>
              <a:xfrm rot="10800000">
                <a:off x="14196089" y="2566904"/>
                <a:ext cx="86866" cy="51147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7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98" name="Google Shape;98;p14"/>
            <p:cNvSpPr/>
            <p:nvPr/>
          </p:nvSpPr>
          <p:spPr>
            <a:xfrm>
              <a:off x="12403012" y="2438231"/>
              <a:ext cx="180000" cy="180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800"/>
                <a:buFont typeface="Quattrocento Sans"/>
                <a:buNone/>
              </a:pPr>
              <a:r>
                <a:rPr lang="nl" sz="800" b="1" i="0" u="none" strike="noStrike" cap="none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3</a:t>
              </a:r>
              <a:endParaRPr sz="1100"/>
            </a:p>
          </p:txBody>
        </p:sp>
        <p:sp>
          <p:nvSpPr>
            <p:cNvPr id="99" name="Google Shape;99;p14"/>
            <p:cNvSpPr/>
            <p:nvPr/>
          </p:nvSpPr>
          <p:spPr>
            <a:xfrm>
              <a:off x="12687183" y="2438232"/>
              <a:ext cx="3126341" cy="4627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Quattrocento Sans"/>
                <a:buNone/>
              </a:pP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Klik met de rechter muisknop op de miniatuurweergave van de dia aan de linkerkant van het scherm en kies </a:t>
              </a:r>
              <a:r>
                <a:rPr lang="nl"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‘Dia herstellen’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.</a:t>
              </a:r>
              <a:endParaRPr sz="1100"/>
            </a:p>
          </p:txBody>
        </p:sp>
        <p:sp>
          <p:nvSpPr>
            <p:cNvPr id="100" name="Google Shape;100;p14"/>
            <p:cNvSpPr/>
            <p:nvPr/>
          </p:nvSpPr>
          <p:spPr>
            <a:xfrm>
              <a:off x="12403012" y="4008891"/>
              <a:ext cx="180000" cy="180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800"/>
                <a:buFont typeface="Quattrocento Sans"/>
                <a:buNone/>
              </a:pPr>
              <a:r>
                <a:rPr lang="nl" sz="800" b="1" i="0" u="none" strike="noStrike" cap="none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4</a:t>
              </a:r>
              <a:endParaRPr sz="1100"/>
            </a:p>
          </p:txBody>
        </p:sp>
        <p:sp>
          <p:nvSpPr>
            <p:cNvPr id="101" name="Google Shape;101;p14"/>
            <p:cNvSpPr/>
            <p:nvPr/>
          </p:nvSpPr>
          <p:spPr>
            <a:xfrm>
              <a:off x="12687184" y="4008892"/>
              <a:ext cx="2944682" cy="9797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Quattrocento Sans"/>
                <a:buNone/>
              </a:pP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Om de afbeelding te schalen of bij te snijden, ga naar de tab </a:t>
              </a:r>
              <a:r>
                <a:rPr lang="nl"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‘Hulpmiddelen voor afbeeldingen - Opmaak’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 en klik op de knop </a:t>
              </a:r>
              <a:r>
                <a:rPr lang="nl"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‘Bijsnijden’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. Schaal met de bolletjes de afbeelding en met de hoekjes het afbeeldingskader.</a:t>
              </a:r>
              <a:endParaRPr sz="1100"/>
            </a:p>
          </p:txBody>
        </p:sp>
        <p:grpSp>
          <p:nvGrpSpPr>
            <p:cNvPr id="102" name="Google Shape;102;p14"/>
            <p:cNvGrpSpPr/>
            <p:nvPr/>
          </p:nvGrpSpPr>
          <p:grpSpPr>
            <a:xfrm>
              <a:off x="12598305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103" name="Google Shape;103;p14"/>
              <p:cNvGrpSpPr/>
              <p:nvPr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104" name="Google Shape;104;p14"/>
                <p:cNvGrpSpPr/>
                <p:nvPr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105" name="Google Shape;105;p14"/>
                  <p:cNvGrpSpPr/>
                  <p:nvPr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106" name="Google Shape;106;p14"/>
                    <p:cNvSpPr/>
                    <p:nvPr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 cap="flat" cmpd="sng">
                      <a:solidFill>
                        <a:srgbClr val="818181"/>
                      </a:solidFill>
                      <a:prstDash val="dash"/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81000" tIns="0" rIns="0" bIns="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b="0" i="0" u="none" strike="noStrike" cap="non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p:txBody>
                </p:sp>
                <p:sp>
                  <p:nvSpPr>
                    <p:cNvPr id="107" name="Google Shape;107;p14"/>
                    <p:cNvSpPr/>
                    <p:nvPr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lt1"/>
                    </a:solidFill>
                    <a:ln w="12700" cap="flat" cmpd="sng">
                      <a:solidFill>
                        <a:srgbClr val="81818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81000" tIns="0" rIns="0" bIns="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b="0" i="0" u="none" strike="noStrike" cap="non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p:txBody>
                </p:sp>
                <p:sp>
                  <p:nvSpPr>
                    <p:cNvPr id="108" name="Google Shape;108;p14"/>
                    <p:cNvSpPr/>
                    <p:nvPr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txBody>
                    <a:bodyPr spcFirstLastPara="1" wrap="square" lIns="0" tIns="0" rIns="0" bIns="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b="1" i="0" u="none" strike="noStrike" cap="non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p:txBody>
                </p:sp>
              </p:grpSp>
              <p:pic>
                <p:nvPicPr>
                  <p:cNvPr id="109" name="Google Shape;109;p14"/>
                  <p:cNvPicPr preferRelativeResize="0"/>
                  <p:nvPr/>
                </p:nvPicPr>
                <p:blipFill rotWithShape="1">
                  <a:blip r:embed="rId3">
                    <a:alphaModFix/>
                  </a:blip>
                  <a:srcRect/>
                  <a:stretch/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10" name="Google Shape;110;p14"/>
                  <p:cNvPicPr preferRelativeResize="0"/>
                  <p:nvPr/>
                </p:nvPicPr>
                <p:blipFill rotWithShape="1">
                  <a:blip r:embed="rId3">
                    <a:alphaModFix/>
                  </a:blip>
                  <a:srcRect/>
                  <a:stretch/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grpSp>
              <p:nvGrpSpPr>
                <p:cNvPr id="111" name="Google Shape;111;p14"/>
                <p:cNvGrpSpPr/>
                <p:nvPr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112" name="Google Shape;112;p14"/>
                  <p:cNvSpPr/>
                  <p:nvPr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 i="0" u="none" strike="noStrike" cap="none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113" name="Google Shape;113;p14"/>
                  <p:cNvSpPr/>
                  <p:nvPr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 i="0" u="none" strike="noStrike" cap="none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</p:grpSp>
            <p:grpSp>
              <p:nvGrpSpPr>
                <p:cNvPr id="114" name="Google Shape;114;p14"/>
                <p:cNvGrpSpPr/>
                <p:nvPr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115" name="Google Shape;115;p14"/>
                  <p:cNvSpPr/>
                  <p:nvPr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 i="0" u="none" strike="noStrike" cap="none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116" name="Google Shape;116;p14"/>
                  <p:cNvSpPr/>
                  <p:nvPr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 i="0" u="none" strike="noStrike" cap="none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</p:grpSp>
          </p:grpSp>
          <p:sp>
            <p:nvSpPr>
              <p:cNvPr id="117" name="Google Shape;117;p14"/>
              <p:cNvSpPr/>
              <p:nvPr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nl" sz="700" b="0" i="0" u="none" strike="noStrike" cap="none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rPr>
                  <a:t>Bijsnijden</a:t>
                </a:r>
                <a:endParaRPr sz="1100"/>
              </a:p>
            </p:txBody>
          </p:sp>
          <p:sp>
            <p:nvSpPr>
              <p:cNvPr id="118" name="Google Shape;118;p14"/>
              <p:cNvSpPr/>
              <p:nvPr/>
            </p:nvSpPr>
            <p:spPr>
              <a:xfrm rot="10800000">
                <a:off x="12950688" y="4093726"/>
                <a:ext cx="86866" cy="51147"/>
              </a:xfrm>
              <a:prstGeom prst="triangle">
                <a:avLst>
                  <a:gd name="adj" fmla="val 50000"/>
                </a:avLst>
              </a:prstGeom>
              <a:solidFill>
                <a:srgbClr val="818181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119" name="Google Shape;119;p14"/>
            <p:cNvSpPr/>
            <p:nvPr/>
          </p:nvSpPr>
          <p:spPr>
            <a:xfrm>
              <a:off x="12690104" y="3112347"/>
              <a:ext cx="1239216" cy="719917"/>
            </a:xfrm>
            <a:prstGeom prst="rect">
              <a:avLst/>
            </a:prstGeom>
            <a:solidFill>
              <a:srgbClr val="ECECEC"/>
            </a:solidFill>
            <a:ln w="12700" cap="flat" cmpd="sng">
              <a:solidFill>
                <a:srgbClr val="D3D3D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5400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" b="0" i="1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120" name="Google Shape;120;p14"/>
            <p:cNvGrpSpPr/>
            <p:nvPr/>
          </p:nvGrpSpPr>
          <p:grpSpPr>
            <a:xfrm>
              <a:off x="13521121" y="3391865"/>
              <a:ext cx="1222990" cy="563933"/>
              <a:chOff x="-2485819" y="3399207"/>
              <a:chExt cx="1222990" cy="563933"/>
            </a:xfrm>
          </p:grpSpPr>
          <p:sp>
            <p:nvSpPr>
              <p:cNvPr id="121" name="Google Shape;121;p14"/>
              <p:cNvSpPr/>
              <p:nvPr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lt1"/>
              </a:solidFill>
              <a:ln w="12700" cap="flat" cmpd="sng">
                <a:solidFill>
                  <a:srgbClr val="D1D1D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00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22" name="Google Shape;122;p14"/>
              <p:cNvSpPr/>
              <p:nvPr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grpSp>
            <p:nvGrpSpPr>
              <p:cNvPr id="123" name="Google Shape;123;p14"/>
              <p:cNvGrpSpPr/>
              <p:nvPr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124" name="Google Shape;124;p14"/>
                <p:cNvSpPr/>
                <p:nvPr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lt1"/>
                </a:solidFill>
                <a:ln w="12700" cap="flat" cmpd="sng">
                  <a:solidFill>
                    <a:srgbClr val="81818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81000" tIns="0" rIns="0" bIns="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600" b="0" i="0" u="none" strike="noStrike" cap="none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125" name="Google Shape;125;p14"/>
                <p:cNvSpPr/>
                <p:nvPr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 b="1" i="0" u="none" strike="noStrike" cap="none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126" name="Google Shape;126;p14"/>
                <p:cNvSpPr/>
                <p:nvPr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 b="1" i="0" u="none" strike="noStrike" cap="none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127" name="Google Shape;127;p14"/>
                <p:cNvSpPr/>
                <p:nvPr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 b="1" i="0" u="none" strike="noStrike" cap="none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128" name="Google Shape;128;p14"/>
                <p:cNvSpPr/>
                <p:nvPr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 b="1" i="0" u="none" strike="noStrike" cap="none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129" name="Google Shape;129;p14"/>
                <p:cNvSpPr/>
                <p:nvPr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 b="1" i="0" u="none" strike="noStrike" cap="none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  <p:grpSp>
            <p:nvGrpSpPr>
              <p:cNvPr id="130" name="Google Shape;130;p14"/>
              <p:cNvGrpSpPr/>
              <p:nvPr/>
            </p:nvGrpSpPr>
            <p:grpSpPr>
              <a:xfrm>
                <a:off x="-2463904" y="3680944"/>
                <a:ext cx="207219" cy="237490"/>
                <a:chOff x="12835752" y="3926551"/>
                <a:chExt cx="537889" cy="616458"/>
              </a:xfrm>
            </p:grpSpPr>
            <p:grpSp>
              <p:nvGrpSpPr>
                <p:cNvPr id="131" name="Google Shape;131;p14"/>
                <p:cNvGrpSpPr/>
                <p:nvPr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132" name="Google Shape;132;p14"/>
                  <p:cNvSpPr/>
                  <p:nvPr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lt1"/>
                  </a:solidFill>
                  <a:ln w="12700" cap="flat" cmpd="sng">
                    <a:solidFill>
                      <a:srgbClr val="81818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8100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9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600" b="0" i="0" u="none" strike="noStrike" cap="none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133" name="Google Shape;133;p14"/>
                  <p:cNvSpPr/>
                  <p:nvPr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 i="0" u="none" strike="noStrike" cap="none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134" name="Google Shape;134;p14"/>
                  <p:cNvSpPr/>
                  <p:nvPr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 i="0" u="none" strike="noStrike" cap="none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135" name="Google Shape;135;p14"/>
                  <p:cNvSpPr/>
                  <p:nvPr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 i="0" u="none" strike="noStrike" cap="none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136" name="Google Shape;136;p14"/>
                  <p:cNvSpPr/>
                  <p:nvPr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 i="0" u="none" strike="noStrike" cap="none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137" name="Google Shape;137;p14"/>
                  <p:cNvSpPr/>
                  <p:nvPr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 i="0" u="none" strike="noStrike" cap="none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</p:grpSp>
            <p:sp>
              <p:nvSpPr>
                <p:cNvPr id="138" name="Google Shape;138;p14"/>
                <p:cNvSpPr/>
                <p:nvPr/>
              </p:nvSpPr>
              <p:spPr>
                <a:xfrm rot="-396292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>
                  <a:solidFill>
                    <a:srgbClr val="4D82B8"/>
                  </a:solidFill>
                  <a:prstDash val="solid"/>
                  <a:round/>
                  <a:headEnd type="stealth" w="med" len="med"/>
                  <a:tailEnd type="none" w="sm" len="sm"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  <p:sp>
            <p:nvSpPr>
              <p:cNvPr id="139" name="Google Shape;139;p14"/>
              <p:cNvSpPr txBox="1"/>
              <p:nvPr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nl" sz="700" b="0" i="0" u="none" strike="noStrike" cap="none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rPr>
                  <a:t>Indeling</a:t>
                </a:r>
                <a:endParaRPr sz="1100"/>
              </a:p>
            </p:txBody>
          </p:sp>
          <p:sp>
            <p:nvSpPr>
              <p:cNvPr id="140" name="Google Shape;140;p14"/>
              <p:cNvSpPr txBox="1"/>
              <p:nvPr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nl" sz="700" b="0" i="0" u="none" strike="noStrike" cap="none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rPr>
                  <a:t>Dia Herstellen</a:t>
                </a:r>
                <a:endParaRPr sz="1100"/>
              </a:p>
            </p:txBody>
          </p:sp>
          <p:sp>
            <p:nvSpPr>
              <p:cNvPr id="141" name="Google Shape;141;p14"/>
              <p:cNvSpPr/>
              <p:nvPr/>
            </p:nvSpPr>
            <p:spPr>
              <a:xfrm>
                <a:off x="-1360391" y="3783140"/>
                <a:ext cx="97562" cy="180000"/>
              </a:xfrm>
              <a:custGeom>
                <a:avLst/>
                <a:gdLst/>
                <a:ahLst/>
                <a:cxnLst/>
                <a:rect l="l" t="t" r="r" b="b"/>
                <a:pathLst>
                  <a:path w="880280" h="1624084" extrusionOk="0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1"/>
              </a:solidFill>
              <a:ln w="1270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135000" tIns="135000" rIns="135000" bIns="1350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  <p:sp>
        <p:nvSpPr>
          <p:cNvPr id="142" name="Google Shape;142;p14"/>
          <p:cNvSpPr txBox="1">
            <a:spLocks noGrp="1"/>
          </p:cNvSpPr>
          <p:nvPr>
            <p:ph type="body" idx="1"/>
          </p:nvPr>
        </p:nvSpPr>
        <p:spPr>
          <a:xfrm>
            <a:off x="1943099" y="1404406"/>
            <a:ext cx="2593524" cy="230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 b="1" i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marL="1371600" lvl="2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－"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43" name="Google Shape;143;p14"/>
          <p:cNvGrpSpPr/>
          <p:nvPr/>
        </p:nvGrpSpPr>
        <p:grpSpPr>
          <a:xfrm>
            <a:off x="6277018" y="1232227"/>
            <a:ext cx="1650023" cy="590412"/>
            <a:chOff x="-1597345" y="233060"/>
            <a:chExt cx="9980362" cy="3571176"/>
          </a:xfrm>
        </p:grpSpPr>
        <p:sp>
          <p:nvSpPr>
            <p:cNvPr id="144" name="Google Shape;144;p14"/>
            <p:cNvSpPr/>
            <p:nvPr/>
          </p:nvSpPr>
          <p:spPr>
            <a:xfrm rot="10800000" flipH="1">
              <a:off x="-1597345" y="1616463"/>
              <a:ext cx="2376671" cy="2156850"/>
            </a:xfrm>
            <a:custGeom>
              <a:avLst/>
              <a:gdLst/>
              <a:ahLst/>
              <a:cxnLst/>
              <a:rect l="l" t="t" r="r" b="b"/>
              <a:pathLst>
                <a:path w="2376671" h="2156850" extrusionOk="0">
                  <a:moveTo>
                    <a:pt x="1664335" y="2157309"/>
                  </a:moveTo>
                  <a:lnTo>
                    <a:pt x="1190567" y="618909"/>
                  </a:lnTo>
                  <a:lnTo>
                    <a:pt x="716799" y="2157309"/>
                  </a:lnTo>
                  <a:lnTo>
                    <a:pt x="274" y="2157309"/>
                  </a:lnTo>
                  <a:lnTo>
                    <a:pt x="775544" y="469"/>
                  </a:lnTo>
                  <a:lnTo>
                    <a:pt x="1601686" y="459"/>
                  </a:lnTo>
                  <a:lnTo>
                    <a:pt x="2376945" y="215730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5" name="Google Shape;145;p14"/>
            <p:cNvSpPr/>
            <p:nvPr/>
          </p:nvSpPr>
          <p:spPr>
            <a:xfrm rot="10800000" flipH="1">
              <a:off x="943753" y="1616470"/>
              <a:ext cx="669528" cy="2156859"/>
            </a:xfrm>
            <a:custGeom>
              <a:avLst/>
              <a:gdLst/>
              <a:ahLst/>
              <a:cxnLst/>
              <a:rect l="l" t="t" r="r" b="b"/>
              <a:pathLst>
                <a:path w="669528" h="2156859" extrusionOk="0">
                  <a:moveTo>
                    <a:pt x="669528" y="140"/>
                  </a:moveTo>
                  <a:lnTo>
                    <a:pt x="0" y="140"/>
                  </a:lnTo>
                  <a:lnTo>
                    <a:pt x="0" y="2157000"/>
                  </a:lnTo>
                  <a:lnTo>
                    <a:pt x="669528" y="215700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6" name="Google Shape;146;p14"/>
            <p:cNvSpPr/>
            <p:nvPr/>
          </p:nvSpPr>
          <p:spPr>
            <a:xfrm rot="10800000" flipH="1">
              <a:off x="1773807" y="1616468"/>
              <a:ext cx="2376670" cy="2156860"/>
            </a:xfrm>
            <a:custGeom>
              <a:avLst/>
              <a:gdLst/>
              <a:ahLst/>
              <a:cxnLst/>
              <a:rect l="l" t="t" r="r" b="b"/>
              <a:pathLst>
                <a:path w="2376670" h="2156860" extrusionOk="0">
                  <a:moveTo>
                    <a:pt x="1190854" y="618757"/>
                  </a:moveTo>
                  <a:lnTo>
                    <a:pt x="1664622" y="2157167"/>
                  </a:lnTo>
                  <a:lnTo>
                    <a:pt x="2377232" y="2157167"/>
                  </a:lnTo>
                  <a:lnTo>
                    <a:pt x="1601972" y="307"/>
                  </a:lnTo>
                  <a:lnTo>
                    <a:pt x="775820" y="307"/>
                  </a:lnTo>
                  <a:lnTo>
                    <a:pt x="560" y="2157167"/>
                  </a:lnTo>
                  <a:lnTo>
                    <a:pt x="717086" y="2157167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147" name="Google Shape;147;p14"/>
            <p:cNvGrpSpPr/>
            <p:nvPr/>
          </p:nvGrpSpPr>
          <p:grpSpPr>
            <a:xfrm>
              <a:off x="184698" y="233060"/>
              <a:ext cx="8198319" cy="3571176"/>
              <a:chOff x="184698" y="233060"/>
              <a:chExt cx="8198319" cy="3571176"/>
            </a:xfrm>
          </p:grpSpPr>
          <p:sp>
            <p:nvSpPr>
              <p:cNvPr id="148" name="Google Shape;148;p14"/>
              <p:cNvSpPr/>
              <p:nvPr/>
            </p:nvSpPr>
            <p:spPr>
              <a:xfrm rot="10800000" flipH="1">
                <a:off x="4181769" y="1585525"/>
                <a:ext cx="2192617" cy="2218711"/>
              </a:xfrm>
              <a:custGeom>
                <a:avLst/>
                <a:gdLst/>
                <a:ahLst/>
                <a:cxnLst/>
                <a:rect l="l" t="t" r="r" b="b"/>
                <a:pathLst>
                  <a:path w="2192617" h="2218711" extrusionOk="0">
                    <a:moveTo>
                      <a:pt x="2181767" y="951222"/>
                    </a:moveTo>
                    <a:lnTo>
                      <a:pt x="666509" y="951222"/>
                    </a:lnTo>
                    <a:cubicBezTo>
                      <a:pt x="676920" y="817201"/>
                      <a:pt x="720639" y="714774"/>
                      <a:pt x="797676" y="643920"/>
                    </a:cubicBezTo>
                    <a:cubicBezTo>
                      <a:pt x="874643" y="573026"/>
                      <a:pt x="969275" y="537635"/>
                      <a:pt x="1081543" y="537635"/>
                    </a:cubicBezTo>
                    <a:cubicBezTo>
                      <a:pt x="1248578" y="537635"/>
                      <a:pt x="1364741" y="607203"/>
                      <a:pt x="1430021" y="746347"/>
                    </a:cubicBezTo>
                    <a:lnTo>
                      <a:pt x="2142631" y="746347"/>
                    </a:lnTo>
                    <a:cubicBezTo>
                      <a:pt x="2106045" y="604610"/>
                      <a:pt x="2040158" y="477050"/>
                      <a:pt x="1944878" y="363697"/>
                    </a:cubicBezTo>
                    <a:cubicBezTo>
                      <a:pt x="1849598" y="250262"/>
                      <a:pt x="1730157" y="161354"/>
                      <a:pt x="1586646" y="96961"/>
                    </a:cubicBezTo>
                    <a:cubicBezTo>
                      <a:pt x="1443053" y="32528"/>
                      <a:pt x="1282523" y="337"/>
                      <a:pt x="1105016" y="337"/>
                    </a:cubicBezTo>
                    <a:cubicBezTo>
                      <a:pt x="890973" y="337"/>
                      <a:pt x="700404" y="45398"/>
                      <a:pt x="533368" y="135623"/>
                    </a:cubicBezTo>
                    <a:cubicBezTo>
                      <a:pt x="366302" y="225808"/>
                      <a:pt x="235833" y="354634"/>
                      <a:pt x="141858" y="522162"/>
                    </a:cubicBezTo>
                    <a:cubicBezTo>
                      <a:pt x="47884" y="689640"/>
                      <a:pt x="896" y="885502"/>
                      <a:pt x="896" y="1109697"/>
                    </a:cubicBezTo>
                    <a:cubicBezTo>
                      <a:pt x="896" y="1333892"/>
                      <a:pt x="47206" y="1529683"/>
                      <a:pt x="139865" y="1697232"/>
                    </a:cubicBezTo>
                    <a:cubicBezTo>
                      <a:pt x="232494" y="1864710"/>
                      <a:pt x="362407" y="1993516"/>
                      <a:pt x="529463" y="2083761"/>
                    </a:cubicBezTo>
                    <a:cubicBezTo>
                      <a:pt x="696488" y="2173925"/>
                      <a:pt x="888353" y="2219048"/>
                      <a:pt x="1105016" y="2219048"/>
                    </a:cubicBezTo>
                    <a:cubicBezTo>
                      <a:pt x="1316479" y="2219048"/>
                      <a:pt x="1504418" y="2175201"/>
                      <a:pt x="1668853" y="2087619"/>
                    </a:cubicBezTo>
                    <a:cubicBezTo>
                      <a:pt x="1833298" y="1999997"/>
                      <a:pt x="1961856" y="1875039"/>
                      <a:pt x="2054515" y="1712685"/>
                    </a:cubicBezTo>
                    <a:cubicBezTo>
                      <a:pt x="2147144" y="1550341"/>
                      <a:pt x="2193514" y="1360940"/>
                      <a:pt x="2193514" y="1144471"/>
                    </a:cubicBezTo>
                    <a:cubicBezTo>
                      <a:pt x="2193514" y="1082630"/>
                      <a:pt x="2189608" y="1018186"/>
                      <a:pt x="2181767" y="951222"/>
                    </a:cubicBezTo>
                    <a:moveTo>
                      <a:pt x="1508333" y="1318430"/>
                    </a:moveTo>
                    <a:cubicBezTo>
                      <a:pt x="1508333" y="1431783"/>
                      <a:pt x="1469157" y="1521957"/>
                      <a:pt x="1390845" y="1588993"/>
                    </a:cubicBezTo>
                    <a:cubicBezTo>
                      <a:pt x="1312543" y="1655978"/>
                      <a:pt x="1214663" y="1689496"/>
                      <a:pt x="1097205" y="1689496"/>
                    </a:cubicBezTo>
                    <a:cubicBezTo>
                      <a:pt x="984948" y="1689496"/>
                      <a:pt x="890295" y="1657234"/>
                      <a:pt x="813339" y="1592871"/>
                    </a:cubicBezTo>
                    <a:cubicBezTo>
                      <a:pt x="736312" y="1528418"/>
                      <a:pt x="688647" y="1436917"/>
                      <a:pt x="670424" y="1318430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49" name="Google Shape;149;p14"/>
              <p:cNvSpPr/>
              <p:nvPr/>
            </p:nvSpPr>
            <p:spPr>
              <a:xfrm rot="10800000" flipH="1">
                <a:off x="6491878" y="1585525"/>
                <a:ext cx="1891136" cy="2218701"/>
              </a:xfrm>
              <a:custGeom>
                <a:avLst/>
                <a:gdLst/>
                <a:ahLst/>
                <a:cxnLst/>
                <a:rect l="l" t="t" r="r" b="b"/>
                <a:pathLst>
                  <a:path w="1891136" h="2218701" extrusionOk="0">
                    <a:moveTo>
                      <a:pt x="498200" y="96877"/>
                    </a:moveTo>
                    <a:cubicBezTo>
                      <a:pt x="349427" y="161270"/>
                      <a:pt x="231939" y="249560"/>
                      <a:pt x="145815" y="361658"/>
                    </a:cubicBezTo>
                    <a:cubicBezTo>
                      <a:pt x="59662" y="473755"/>
                      <a:pt x="11359" y="599382"/>
                      <a:pt x="958" y="738527"/>
                    </a:cubicBezTo>
                    <a:lnTo>
                      <a:pt x="662635" y="738527"/>
                    </a:lnTo>
                    <a:cubicBezTo>
                      <a:pt x="670486" y="663764"/>
                      <a:pt x="705717" y="603240"/>
                      <a:pt x="768366" y="556852"/>
                    </a:cubicBezTo>
                    <a:cubicBezTo>
                      <a:pt x="831006" y="510463"/>
                      <a:pt x="907972" y="487274"/>
                      <a:pt x="999387" y="487274"/>
                    </a:cubicBezTo>
                    <a:cubicBezTo>
                      <a:pt x="1082879" y="487274"/>
                      <a:pt x="1147492" y="503344"/>
                      <a:pt x="1193194" y="535607"/>
                    </a:cubicBezTo>
                    <a:cubicBezTo>
                      <a:pt x="1238836" y="567788"/>
                      <a:pt x="1261702" y="609640"/>
                      <a:pt x="1261702" y="661233"/>
                    </a:cubicBezTo>
                    <a:cubicBezTo>
                      <a:pt x="1261702" y="723074"/>
                      <a:pt x="1229032" y="768794"/>
                      <a:pt x="1163832" y="798433"/>
                    </a:cubicBezTo>
                    <a:cubicBezTo>
                      <a:pt x="1098552" y="828022"/>
                      <a:pt x="992810" y="860892"/>
                      <a:pt x="846678" y="897012"/>
                    </a:cubicBezTo>
                    <a:cubicBezTo>
                      <a:pt x="690054" y="933072"/>
                      <a:pt x="559504" y="971056"/>
                      <a:pt x="455118" y="1011024"/>
                    </a:cubicBezTo>
                    <a:cubicBezTo>
                      <a:pt x="350712" y="1050962"/>
                      <a:pt x="260643" y="1114068"/>
                      <a:pt x="184961" y="1200445"/>
                    </a:cubicBezTo>
                    <a:cubicBezTo>
                      <a:pt x="109239" y="1286741"/>
                      <a:pt x="71419" y="1403375"/>
                      <a:pt x="71419" y="1550236"/>
                    </a:cubicBezTo>
                    <a:cubicBezTo>
                      <a:pt x="71419" y="1673939"/>
                      <a:pt x="105971" y="1786634"/>
                      <a:pt x="175198" y="1888473"/>
                    </a:cubicBezTo>
                    <a:cubicBezTo>
                      <a:pt x="244303" y="1990232"/>
                      <a:pt x="346128" y="2070736"/>
                      <a:pt x="480584" y="2130035"/>
                    </a:cubicBezTo>
                    <a:cubicBezTo>
                      <a:pt x="615020" y="2189294"/>
                      <a:pt x="774872" y="2218953"/>
                      <a:pt x="960211" y="2218953"/>
                    </a:cubicBezTo>
                    <a:cubicBezTo>
                      <a:pt x="1234323" y="2218953"/>
                      <a:pt x="1450258" y="2151908"/>
                      <a:pt x="1608218" y="2017947"/>
                    </a:cubicBezTo>
                    <a:cubicBezTo>
                      <a:pt x="1766117" y="1883927"/>
                      <a:pt x="1856864" y="1706120"/>
                      <a:pt x="1880337" y="1484537"/>
                    </a:cubicBezTo>
                    <a:lnTo>
                      <a:pt x="1261702" y="1484537"/>
                    </a:lnTo>
                    <a:cubicBezTo>
                      <a:pt x="1251271" y="1559249"/>
                      <a:pt x="1217983" y="1618497"/>
                      <a:pt x="1161869" y="1662354"/>
                    </a:cubicBezTo>
                    <a:cubicBezTo>
                      <a:pt x="1105715" y="1706120"/>
                      <a:pt x="1031997" y="1728043"/>
                      <a:pt x="940653" y="1728043"/>
                    </a:cubicBezTo>
                    <a:cubicBezTo>
                      <a:pt x="862341" y="1728043"/>
                      <a:pt x="802241" y="1713208"/>
                      <a:pt x="760545" y="1683599"/>
                    </a:cubicBezTo>
                    <a:cubicBezTo>
                      <a:pt x="718748" y="1653959"/>
                      <a:pt x="697906" y="1613363"/>
                      <a:pt x="697906" y="1561851"/>
                    </a:cubicBezTo>
                    <a:cubicBezTo>
                      <a:pt x="697906" y="1500000"/>
                      <a:pt x="731173" y="1453622"/>
                      <a:pt x="797738" y="1422696"/>
                    </a:cubicBezTo>
                    <a:cubicBezTo>
                      <a:pt x="864294" y="1391771"/>
                      <a:pt x="968062" y="1360845"/>
                      <a:pt x="1109024" y="1329920"/>
                    </a:cubicBezTo>
                    <a:cubicBezTo>
                      <a:pt x="1270828" y="1288675"/>
                      <a:pt x="1402654" y="1248089"/>
                      <a:pt x="1504480" y="1208172"/>
                    </a:cubicBezTo>
                    <a:cubicBezTo>
                      <a:pt x="1606265" y="1168193"/>
                      <a:pt x="1695656" y="1103800"/>
                      <a:pt x="1772694" y="1014902"/>
                    </a:cubicBezTo>
                    <a:cubicBezTo>
                      <a:pt x="1849660" y="925994"/>
                      <a:pt x="1889464" y="806788"/>
                      <a:pt x="1892094" y="657344"/>
                    </a:cubicBezTo>
                    <a:cubicBezTo>
                      <a:pt x="1892094" y="531070"/>
                      <a:pt x="1856186" y="418314"/>
                      <a:pt x="1784410" y="319148"/>
                    </a:cubicBezTo>
                    <a:cubicBezTo>
                      <a:pt x="1712604" y="219901"/>
                      <a:pt x="1609503" y="141939"/>
                      <a:pt x="1475118" y="85282"/>
                    </a:cubicBezTo>
                    <a:cubicBezTo>
                      <a:pt x="1340611" y="28626"/>
                      <a:pt x="1184705" y="252"/>
                      <a:pt x="1007198" y="252"/>
                    </a:cubicBezTo>
                    <a:cubicBezTo>
                      <a:pt x="816628" y="252"/>
                      <a:pt x="646972" y="32433"/>
                      <a:pt x="498200" y="96877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0" name="Google Shape;150;p14"/>
              <p:cNvSpPr/>
              <p:nvPr/>
            </p:nvSpPr>
            <p:spPr>
              <a:xfrm rot="10800000" flipH="1">
                <a:off x="2964500" y="341269"/>
                <a:ext cx="507440" cy="711794"/>
              </a:xfrm>
              <a:custGeom>
                <a:avLst/>
                <a:gdLst/>
                <a:ahLst/>
                <a:cxnLst/>
                <a:rect l="l" t="t" r="r" b="b"/>
                <a:pathLst>
                  <a:path w="507440" h="711794" extrusionOk="0">
                    <a:moveTo>
                      <a:pt x="408097" y="514300"/>
                    </a:moveTo>
                    <a:cubicBezTo>
                      <a:pt x="439472" y="496650"/>
                      <a:pt x="463978" y="470687"/>
                      <a:pt x="481613" y="436389"/>
                    </a:cubicBezTo>
                    <a:cubicBezTo>
                      <a:pt x="499238" y="402071"/>
                      <a:pt x="508041" y="360878"/>
                      <a:pt x="508041" y="312788"/>
                    </a:cubicBezTo>
                    <a:lnTo>
                      <a:pt x="508041" y="171"/>
                    </a:lnTo>
                    <a:lnTo>
                      <a:pt x="373494" y="171"/>
                    </a:lnTo>
                    <a:lnTo>
                      <a:pt x="373494" y="294510"/>
                    </a:lnTo>
                    <a:cubicBezTo>
                      <a:pt x="373494" y="336828"/>
                      <a:pt x="362921" y="369363"/>
                      <a:pt x="341774" y="392137"/>
                    </a:cubicBezTo>
                    <a:cubicBezTo>
                      <a:pt x="320638" y="414891"/>
                      <a:pt x="291802" y="426283"/>
                      <a:pt x="255277" y="426283"/>
                    </a:cubicBezTo>
                    <a:cubicBezTo>
                      <a:pt x="218114" y="426283"/>
                      <a:pt x="188803" y="414891"/>
                      <a:pt x="167343" y="392137"/>
                    </a:cubicBezTo>
                    <a:cubicBezTo>
                      <a:pt x="145863" y="369363"/>
                      <a:pt x="135148" y="336828"/>
                      <a:pt x="135148" y="294510"/>
                    </a:cubicBezTo>
                    <a:lnTo>
                      <a:pt x="135148" y="171"/>
                    </a:lnTo>
                    <a:lnTo>
                      <a:pt x="601" y="171"/>
                    </a:lnTo>
                    <a:lnTo>
                      <a:pt x="601" y="711965"/>
                    </a:lnTo>
                    <a:lnTo>
                      <a:pt x="135148" y="711965"/>
                    </a:lnTo>
                    <a:lnTo>
                      <a:pt x="135148" y="466687"/>
                    </a:lnTo>
                    <a:cubicBezTo>
                      <a:pt x="152439" y="489775"/>
                      <a:pt x="175508" y="507880"/>
                      <a:pt x="204344" y="521024"/>
                    </a:cubicBezTo>
                    <a:cubicBezTo>
                      <a:pt x="233170" y="534168"/>
                      <a:pt x="265203" y="540750"/>
                      <a:pt x="300443" y="540750"/>
                    </a:cubicBezTo>
                    <a:cubicBezTo>
                      <a:pt x="340813" y="540750"/>
                      <a:pt x="376691" y="531920"/>
                      <a:pt x="408097" y="514300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1" name="Google Shape;151;p14"/>
              <p:cNvSpPr/>
              <p:nvPr/>
            </p:nvSpPr>
            <p:spPr>
              <a:xfrm rot="10800000" flipH="1">
                <a:off x="3546906" y="511524"/>
                <a:ext cx="547820" cy="550199"/>
              </a:xfrm>
              <a:custGeom>
                <a:avLst/>
                <a:gdLst/>
                <a:ahLst/>
                <a:cxnLst/>
                <a:rect l="l" t="t" r="r" b="b"/>
                <a:pathLst>
                  <a:path w="547820" h="550199" extrusionOk="0">
                    <a:moveTo>
                      <a:pt x="339437" y="135295"/>
                    </a:moveTo>
                    <a:cubicBezTo>
                      <a:pt x="360887" y="147153"/>
                      <a:pt x="378027" y="164944"/>
                      <a:pt x="390856" y="188680"/>
                    </a:cubicBezTo>
                    <a:cubicBezTo>
                      <a:pt x="403655" y="212396"/>
                      <a:pt x="410080" y="241256"/>
                      <a:pt x="410080" y="275250"/>
                    </a:cubicBezTo>
                    <a:cubicBezTo>
                      <a:pt x="410080" y="325891"/>
                      <a:pt x="396765" y="364857"/>
                      <a:pt x="370196" y="392117"/>
                    </a:cubicBezTo>
                    <a:cubicBezTo>
                      <a:pt x="343596" y="419366"/>
                      <a:pt x="311087" y="433006"/>
                      <a:pt x="272639" y="433006"/>
                    </a:cubicBezTo>
                    <a:cubicBezTo>
                      <a:pt x="234202" y="433006"/>
                      <a:pt x="201997" y="419366"/>
                      <a:pt x="176054" y="392117"/>
                    </a:cubicBezTo>
                    <a:cubicBezTo>
                      <a:pt x="150102" y="364857"/>
                      <a:pt x="137121" y="325891"/>
                      <a:pt x="137121" y="275250"/>
                    </a:cubicBezTo>
                    <a:cubicBezTo>
                      <a:pt x="137121" y="224588"/>
                      <a:pt x="149768" y="185622"/>
                      <a:pt x="175093" y="158383"/>
                    </a:cubicBezTo>
                    <a:cubicBezTo>
                      <a:pt x="200388" y="131113"/>
                      <a:pt x="232269" y="117503"/>
                      <a:pt x="270717" y="117503"/>
                    </a:cubicBezTo>
                    <a:cubicBezTo>
                      <a:pt x="295061" y="117503"/>
                      <a:pt x="317967" y="123427"/>
                      <a:pt x="339437" y="135295"/>
                    </a:cubicBezTo>
                    <a:moveTo>
                      <a:pt x="132325" y="34296"/>
                    </a:moveTo>
                    <a:cubicBezTo>
                      <a:pt x="91318" y="57049"/>
                      <a:pt x="59112" y="89271"/>
                      <a:pt x="35730" y="130961"/>
                    </a:cubicBezTo>
                    <a:cubicBezTo>
                      <a:pt x="12338" y="172640"/>
                      <a:pt x="652" y="220740"/>
                      <a:pt x="652" y="275250"/>
                    </a:cubicBezTo>
                    <a:cubicBezTo>
                      <a:pt x="652" y="329749"/>
                      <a:pt x="12672" y="377849"/>
                      <a:pt x="36691" y="419528"/>
                    </a:cubicBezTo>
                    <a:cubicBezTo>
                      <a:pt x="60721" y="461208"/>
                      <a:pt x="93543" y="493440"/>
                      <a:pt x="135209" y="516204"/>
                    </a:cubicBezTo>
                    <a:cubicBezTo>
                      <a:pt x="176844" y="538957"/>
                      <a:pt x="223295" y="550349"/>
                      <a:pt x="274562" y="550349"/>
                    </a:cubicBezTo>
                    <a:cubicBezTo>
                      <a:pt x="325819" y="550349"/>
                      <a:pt x="372260" y="538957"/>
                      <a:pt x="413925" y="516204"/>
                    </a:cubicBezTo>
                    <a:cubicBezTo>
                      <a:pt x="455570" y="493440"/>
                      <a:pt x="488402" y="461208"/>
                      <a:pt x="512432" y="419528"/>
                    </a:cubicBezTo>
                    <a:cubicBezTo>
                      <a:pt x="536462" y="377849"/>
                      <a:pt x="548472" y="329749"/>
                      <a:pt x="548472" y="275250"/>
                    </a:cubicBezTo>
                    <a:cubicBezTo>
                      <a:pt x="548472" y="220740"/>
                      <a:pt x="536138" y="172640"/>
                      <a:pt x="511471" y="130961"/>
                    </a:cubicBezTo>
                    <a:cubicBezTo>
                      <a:pt x="486794" y="89271"/>
                      <a:pt x="453476" y="57049"/>
                      <a:pt x="411517" y="34296"/>
                    </a:cubicBezTo>
                    <a:cubicBezTo>
                      <a:pt x="369538" y="11532"/>
                      <a:pt x="322611" y="150"/>
                      <a:pt x="270717" y="150"/>
                    </a:cubicBezTo>
                    <a:cubicBezTo>
                      <a:pt x="219450" y="150"/>
                      <a:pt x="173323" y="11532"/>
                      <a:pt x="132325" y="34296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2" name="Google Shape;152;p14"/>
              <p:cNvSpPr/>
              <p:nvPr/>
            </p:nvSpPr>
            <p:spPr>
              <a:xfrm rot="10800000" flipH="1">
                <a:off x="4139893" y="511523"/>
                <a:ext cx="554538" cy="804135"/>
              </a:xfrm>
              <a:custGeom>
                <a:avLst/>
                <a:gdLst/>
                <a:ahLst/>
                <a:cxnLst/>
                <a:rect l="l" t="t" r="r" b="b"/>
                <a:pathLst>
                  <a:path w="554538" h="804135" extrusionOk="0">
                    <a:moveTo>
                      <a:pt x="400523" y="613402"/>
                    </a:moveTo>
                    <a:cubicBezTo>
                      <a:pt x="387703" y="636794"/>
                      <a:pt x="370412" y="654758"/>
                      <a:pt x="348638" y="667264"/>
                    </a:cubicBezTo>
                    <a:cubicBezTo>
                      <a:pt x="326845" y="679770"/>
                      <a:pt x="303462" y="686017"/>
                      <a:pt x="278471" y="686017"/>
                    </a:cubicBezTo>
                    <a:cubicBezTo>
                      <a:pt x="253480" y="686017"/>
                      <a:pt x="230422" y="679921"/>
                      <a:pt x="209265" y="667740"/>
                    </a:cubicBezTo>
                    <a:cubicBezTo>
                      <a:pt x="188139" y="655548"/>
                      <a:pt x="170979" y="637756"/>
                      <a:pt x="157846" y="614354"/>
                    </a:cubicBezTo>
                    <a:cubicBezTo>
                      <a:pt x="144703" y="590942"/>
                      <a:pt x="138157" y="563206"/>
                      <a:pt x="138157" y="531157"/>
                    </a:cubicBezTo>
                    <a:cubicBezTo>
                      <a:pt x="138157" y="499087"/>
                      <a:pt x="144703" y="471037"/>
                      <a:pt x="157846" y="446987"/>
                    </a:cubicBezTo>
                    <a:cubicBezTo>
                      <a:pt x="170979" y="422938"/>
                      <a:pt x="188271" y="404508"/>
                      <a:pt x="209751" y="391678"/>
                    </a:cubicBezTo>
                    <a:cubicBezTo>
                      <a:pt x="231201" y="378848"/>
                      <a:pt x="254107" y="372448"/>
                      <a:pt x="278471" y="372448"/>
                    </a:cubicBezTo>
                    <a:cubicBezTo>
                      <a:pt x="303462" y="372448"/>
                      <a:pt x="326845" y="378696"/>
                      <a:pt x="348638" y="391202"/>
                    </a:cubicBezTo>
                    <a:cubicBezTo>
                      <a:pt x="370412" y="403698"/>
                      <a:pt x="387703" y="421652"/>
                      <a:pt x="400523" y="445063"/>
                    </a:cubicBezTo>
                    <a:cubicBezTo>
                      <a:pt x="413342" y="468465"/>
                      <a:pt x="419747" y="496525"/>
                      <a:pt x="419747" y="529233"/>
                    </a:cubicBezTo>
                    <a:cubicBezTo>
                      <a:pt x="419747" y="561930"/>
                      <a:pt x="413342" y="589980"/>
                      <a:pt x="400523" y="613402"/>
                    </a:cubicBezTo>
                    <a:moveTo>
                      <a:pt x="348638" y="780759"/>
                    </a:moveTo>
                    <a:cubicBezTo>
                      <a:pt x="378729" y="765043"/>
                      <a:pt x="402455" y="744699"/>
                      <a:pt x="419747" y="719687"/>
                    </a:cubicBezTo>
                    <a:lnTo>
                      <a:pt x="419747" y="795675"/>
                    </a:lnTo>
                    <a:lnTo>
                      <a:pt x="555255" y="795675"/>
                    </a:lnTo>
                    <a:lnTo>
                      <a:pt x="555255" y="258943"/>
                    </a:lnTo>
                    <a:cubicBezTo>
                      <a:pt x="555255" y="209578"/>
                      <a:pt x="545319" y="165488"/>
                      <a:pt x="525468" y="126684"/>
                    </a:cubicBezTo>
                    <a:cubicBezTo>
                      <a:pt x="505607" y="87890"/>
                      <a:pt x="475810" y="57107"/>
                      <a:pt x="436077" y="34343"/>
                    </a:cubicBezTo>
                    <a:cubicBezTo>
                      <a:pt x="396344" y="11589"/>
                      <a:pt x="348294" y="197"/>
                      <a:pt x="291928" y="197"/>
                    </a:cubicBezTo>
                    <a:cubicBezTo>
                      <a:pt x="216317" y="197"/>
                      <a:pt x="154325" y="17837"/>
                      <a:pt x="105952" y="53097"/>
                    </a:cubicBezTo>
                    <a:cubicBezTo>
                      <a:pt x="57568" y="88377"/>
                      <a:pt x="30189" y="136466"/>
                      <a:pt x="23775" y="197375"/>
                    </a:cubicBezTo>
                    <a:lnTo>
                      <a:pt x="157361" y="197375"/>
                    </a:lnTo>
                    <a:cubicBezTo>
                      <a:pt x="164413" y="173022"/>
                      <a:pt x="179620" y="153610"/>
                      <a:pt x="203022" y="139190"/>
                    </a:cubicBezTo>
                    <a:cubicBezTo>
                      <a:pt x="226405" y="124760"/>
                      <a:pt x="254745" y="117550"/>
                      <a:pt x="288073" y="117550"/>
                    </a:cubicBezTo>
                    <a:cubicBezTo>
                      <a:pt x="327158" y="117550"/>
                      <a:pt x="358857" y="129256"/>
                      <a:pt x="383231" y="152658"/>
                    </a:cubicBezTo>
                    <a:cubicBezTo>
                      <a:pt x="407575" y="176070"/>
                      <a:pt x="419747" y="211491"/>
                      <a:pt x="419747" y="258943"/>
                    </a:cubicBezTo>
                    <a:lnTo>
                      <a:pt x="419747" y="341664"/>
                    </a:lnTo>
                    <a:cubicBezTo>
                      <a:pt x="402455" y="316663"/>
                      <a:pt x="378567" y="295813"/>
                      <a:pt x="348153" y="279145"/>
                    </a:cubicBezTo>
                    <a:cubicBezTo>
                      <a:pt x="317698" y="262477"/>
                      <a:pt x="282953" y="254133"/>
                      <a:pt x="243858" y="254133"/>
                    </a:cubicBezTo>
                    <a:cubicBezTo>
                      <a:pt x="199026" y="254133"/>
                      <a:pt x="158008" y="265677"/>
                      <a:pt x="120845" y="288765"/>
                    </a:cubicBezTo>
                    <a:cubicBezTo>
                      <a:pt x="83682" y="311843"/>
                      <a:pt x="54371" y="344388"/>
                      <a:pt x="32921" y="386392"/>
                    </a:cubicBezTo>
                    <a:cubicBezTo>
                      <a:pt x="11441" y="428386"/>
                      <a:pt x="716" y="476637"/>
                      <a:pt x="716" y="531157"/>
                    </a:cubicBezTo>
                    <a:cubicBezTo>
                      <a:pt x="716" y="585028"/>
                      <a:pt x="11441" y="632784"/>
                      <a:pt x="32921" y="674484"/>
                    </a:cubicBezTo>
                    <a:cubicBezTo>
                      <a:pt x="54371" y="716153"/>
                      <a:pt x="83521" y="748213"/>
                      <a:pt x="120360" y="770673"/>
                    </a:cubicBezTo>
                    <a:cubicBezTo>
                      <a:pt x="157199" y="793103"/>
                      <a:pt x="198358" y="804333"/>
                      <a:pt x="243858" y="804333"/>
                    </a:cubicBezTo>
                    <a:cubicBezTo>
                      <a:pt x="283591" y="804333"/>
                      <a:pt x="318507" y="796475"/>
                      <a:pt x="348638" y="780759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3" name="Google Shape;153;p14"/>
              <p:cNvSpPr/>
              <p:nvPr/>
            </p:nvSpPr>
            <p:spPr>
              <a:xfrm rot="10800000" flipH="1">
                <a:off x="4772277" y="511525"/>
                <a:ext cx="529557" cy="550199"/>
              </a:xfrm>
              <a:custGeom>
                <a:avLst/>
                <a:gdLst/>
                <a:ahLst/>
                <a:cxnLst/>
                <a:rect l="l" t="t" r="r" b="b"/>
                <a:pathLst>
                  <a:path w="529557" h="550199" extrusionOk="0">
                    <a:moveTo>
                      <a:pt x="390982" y="325292"/>
                    </a:moveTo>
                    <a:cubicBezTo>
                      <a:pt x="390335" y="359914"/>
                      <a:pt x="377850" y="387650"/>
                      <a:pt x="353496" y="408499"/>
                    </a:cubicBezTo>
                    <a:cubicBezTo>
                      <a:pt x="329132" y="429319"/>
                      <a:pt x="299345" y="439759"/>
                      <a:pt x="264105" y="439759"/>
                    </a:cubicBezTo>
                    <a:cubicBezTo>
                      <a:pt x="230787" y="439759"/>
                      <a:pt x="202760" y="429653"/>
                      <a:pt x="180015" y="409451"/>
                    </a:cubicBezTo>
                    <a:cubicBezTo>
                      <a:pt x="157260" y="389249"/>
                      <a:pt x="143338" y="361190"/>
                      <a:pt x="138219" y="325292"/>
                    </a:cubicBezTo>
                    <a:close/>
                    <a:moveTo>
                      <a:pt x="526491" y="234875"/>
                    </a:moveTo>
                    <a:lnTo>
                      <a:pt x="137257" y="234875"/>
                    </a:lnTo>
                    <a:cubicBezTo>
                      <a:pt x="140444" y="196395"/>
                      <a:pt x="153901" y="166249"/>
                      <a:pt x="177607" y="144458"/>
                    </a:cubicBezTo>
                    <a:cubicBezTo>
                      <a:pt x="201313" y="122646"/>
                      <a:pt x="230483" y="111750"/>
                      <a:pt x="265076" y="111750"/>
                    </a:cubicBezTo>
                    <a:cubicBezTo>
                      <a:pt x="315048" y="111750"/>
                      <a:pt x="350602" y="133228"/>
                      <a:pt x="371759" y="176193"/>
                    </a:cubicBezTo>
                    <a:lnTo>
                      <a:pt x="516869" y="176193"/>
                    </a:lnTo>
                    <a:cubicBezTo>
                      <a:pt x="501510" y="124884"/>
                      <a:pt x="472016" y="82728"/>
                      <a:pt x="428469" y="49706"/>
                    </a:cubicBezTo>
                    <a:cubicBezTo>
                      <a:pt x="384871" y="16664"/>
                      <a:pt x="331378" y="169"/>
                      <a:pt x="267960" y="169"/>
                    </a:cubicBezTo>
                    <a:cubicBezTo>
                      <a:pt x="216682" y="169"/>
                      <a:pt x="170717" y="11551"/>
                      <a:pt x="130043" y="34325"/>
                    </a:cubicBezTo>
                    <a:cubicBezTo>
                      <a:pt x="89349" y="57068"/>
                      <a:pt x="57630" y="89300"/>
                      <a:pt x="34885" y="130980"/>
                    </a:cubicBezTo>
                    <a:cubicBezTo>
                      <a:pt x="12150" y="172659"/>
                      <a:pt x="778" y="220759"/>
                      <a:pt x="778" y="275268"/>
                    </a:cubicBezTo>
                    <a:cubicBezTo>
                      <a:pt x="778" y="330406"/>
                      <a:pt x="11988" y="378819"/>
                      <a:pt x="34399" y="420519"/>
                    </a:cubicBezTo>
                    <a:cubicBezTo>
                      <a:pt x="56841" y="462189"/>
                      <a:pt x="88236" y="494249"/>
                      <a:pt x="128596" y="516709"/>
                    </a:cubicBezTo>
                    <a:cubicBezTo>
                      <a:pt x="168977" y="539148"/>
                      <a:pt x="215418" y="550368"/>
                      <a:pt x="267960" y="550368"/>
                    </a:cubicBezTo>
                    <a:cubicBezTo>
                      <a:pt x="318569" y="550368"/>
                      <a:pt x="363907" y="539452"/>
                      <a:pt x="403964" y="517660"/>
                    </a:cubicBezTo>
                    <a:cubicBezTo>
                      <a:pt x="443990" y="495859"/>
                      <a:pt x="475072" y="464913"/>
                      <a:pt x="497169" y="424843"/>
                    </a:cubicBezTo>
                    <a:cubicBezTo>
                      <a:pt x="519287" y="384764"/>
                      <a:pt x="530336" y="338750"/>
                      <a:pt x="530336" y="286812"/>
                    </a:cubicBezTo>
                    <a:cubicBezTo>
                      <a:pt x="530336" y="267573"/>
                      <a:pt x="529051" y="250267"/>
                      <a:pt x="526491" y="234875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4" name="Google Shape;154;p14"/>
              <p:cNvSpPr/>
              <p:nvPr/>
            </p:nvSpPr>
            <p:spPr>
              <a:xfrm rot="10800000" flipH="1">
                <a:off x="5351810" y="511523"/>
                <a:ext cx="442089" cy="550199"/>
              </a:xfrm>
              <a:custGeom>
                <a:avLst/>
                <a:gdLst/>
                <a:ahLst/>
                <a:cxnLst/>
                <a:rect l="l" t="t" r="r" b="b"/>
                <a:pathLst>
                  <a:path w="442089" h="550199" extrusionOk="0">
                    <a:moveTo>
                      <a:pt x="116131" y="23703"/>
                    </a:moveTo>
                    <a:cubicBezTo>
                      <a:pt x="81538" y="39419"/>
                      <a:pt x="54139" y="60734"/>
                      <a:pt x="33974" y="87660"/>
                    </a:cubicBezTo>
                    <a:cubicBezTo>
                      <a:pt x="13779" y="114606"/>
                      <a:pt x="2740" y="144418"/>
                      <a:pt x="808" y="177125"/>
                    </a:cubicBezTo>
                    <a:lnTo>
                      <a:pt x="136316" y="177125"/>
                    </a:lnTo>
                    <a:cubicBezTo>
                      <a:pt x="138866" y="156589"/>
                      <a:pt x="148953" y="139618"/>
                      <a:pt x="166589" y="126150"/>
                    </a:cubicBezTo>
                    <a:cubicBezTo>
                      <a:pt x="184204" y="112672"/>
                      <a:pt x="206139" y="105948"/>
                      <a:pt x="232415" y="105948"/>
                    </a:cubicBezTo>
                    <a:cubicBezTo>
                      <a:pt x="258054" y="105948"/>
                      <a:pt x="278077" y="111062"/>
                      <a:pt x="292505" y="121340"/>
                    </a:cubicBezTo>
                    <a:cubicBezTo>
                      <a:pt x="306903" y="131588"/>
                      <a:pt x="314117" y="144742"/>
                      <a:pt x="314117" y="160772"/>
                    </a:cubicBezTo>
                    <a:cubicBezTo>
                      <a:pt x="314117" y="178087"/>
                      <a:pt x="305294" y="191069"/>
                      <a:pt x="287679" y="199727"/>
                    </a:cubicBezTo>
                    <a:cubicBezTo>
                      <a:pt x="270064" y="208385"/>
                      <a:pt x="242037" y="217843"/>
                      <a:pt x="203590" y="228101"/>
                    </a:cubicBezTo>
                    <a:cubicBezTo>
                      <a:pt x="163857" y="237721"/>
                      <a:pt x="131358" y="247655"/>
                      <a:pt x="106044" y="257923"/>
                    </a:cubicBezTo>
                    <a:cubicBezTo>
                      <a:pt x="80719" y="268171"/>
                      <a:pt x="58965" y="283897"/>
                      <a:pt x="40682" y="305050"/>
                    </a:cubicBezTo>
                    <a:cubicBezTo>
                      <a:pt x="22420" y="326214"/>
                      <a:pt x="13303" y="354740"/>
                      <a:pt x="13303" y="390658"/>
                    </a:cubicBezTo>
                    <a:cubicBezTo>
                      <a:pt x="13303" y="420155"/>
                      <a:pt x="21782" y="447081"/>
                      <a:pt x="38770" y="471455"/>
                    </a:cubicBezTo>
                    <a:cubicBezTo>
                      <a:pt x="55748" y="495829"/>
                      <a:pt x="80091" y="515069"/>
                      <a:pt x="111811" y="529175"/>
                    </a:cubicBezTo>
                    <a:cubicBezTo>
                      <a:pt x="143530" y="543270"/>
                      <a:pt x="180855" y="550338"/>
                      <a:pt x="223785" y="550338"/>
                    </a:cubicBezTo>
                    <a:cubicBezTo>
                      <a:pt x="287214" y="550338"/>
                      <a:pt x="337823" y="534471"/>
                      <a:pt x="375623" y="502725"/>
                    </a:cubicBezTo>
                    <a:cubicBezTo>
                      <a:pt x="413434" y="470979"/>
                      <a:pt x="434266" y="428175"/>
                      <a:pt x="438101" y="374314"/>
                    </a:cubicBezTo>
                    <a:lnTo>
                      <a:pt x="309311" y="374314"/>
                    </a:lnTo>
                    <a:cubicBezTo>
                      <a:pt x="307389" y="395478"/>
                      <a:pt x="298566" y="412297"/>
                      <a:pt x="282883" y="424803"/>
                    </a:cubicBezTo>
                    <a:cubicBezTo>
                      <a:pt x="267170" y="437309"/>
                      <a:pt x="246196" y="443567"/>
                      <a:pt x="219920" y="443567"/>
                    </a:cubicBezTo>
                    <a:cubicBezTo>
                      <a:pt x="195576" y="443567"/>
                      <a:pt x="176838" y="439071"/>
                      <a:pt x="163715" y="430109"/>
                    </a:cubicBezTo>
                    <a:cubicBezTo>
                      <a:pt x="150562" y="421117"/>
                      <a:pt x="144016" y="408611"/>
                      <a:pt x="144016" y="392592"/>
                    </a:cubicBezTo>
                    <a:cubicBezTo>
                      <a:pt x="144016" y="374628"/>
                      <a:pt x="152970" y="360998"/>
                      <a:pt x="170909" y="351712"/>
                    </a:cubicBezTo>
                    <a:cubicBezTo>
                      <a:pt x="188848" y="342406"/>
                      <a:pt x="216712" y="332948"/>
                      <a:pt x="254533" y="323328"/>
                    </a:cubicBezTo>
                    <a:cubicBezTo>
                      <a:pt x="292981" y="313708"/>
                      <a:pt x="324680" y="303764"/>
                      <a:pt x="349671" y="293517"/>
                    </a:cubicBezTo>
                    <a:cubicBezTo>
                      <a:pt x="374662" y="283249"/>
                      <a:pt x="396294" y="267381"/>
                      <a:pt x="414557" y="245893"/>
                    </a:cubicBezTo>
                    <a:cubicBezTo>
                      <a:pt x="432819" y="224405"/>
                      <a:pt x="442259" y="196031"/>
                      <a:pt x="442897" y="160772"/>
                    </a:cubicBezTo>
                    <a:cubicBezTo>
                      <a:pt x="442897" y="129998"/>
                      <a:pt x="434398" y="102414"/>
                      <a:pt x="417430" y="78050"/>
                    </a:cubicBezTo>
                    <a:cubicBezTo>
                      <a:pt x="400453" y="53666"/>
                      <a:pt x="376109" y="34599"/>
                      <a:pt x="344390" y="20817"/>
                    </a:cubicBezTo>
                    <a:cubicBezTo>
                      <a:pt x="312670" y="7035"/>
                      <a:pt x="275669" y="139"/>
                      <a:pt x="233387" y="139"/>
                    </a:cubicBezTo>
                    <a:cubicBezTo>
                      <a:pt x="189809" y="139"/>
                      <a:pt x="150744" y="7997"/>
                      <a:pt x="116131" y="23703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5" name="Google Shape;155;p14"/>
              <p:cNvSpPr/>
              <p:nvPr/>
            </p:nvSpPr>
            <p:spPr>
              <a:xfrm rot="10800000" flipH="1">
                <a:off x="5850605" y="511524"/>
                <a:ext cx="514188" cy="550199"/>
              </a:xfrm>
              <a:custGeom>
                <a:avLst/>
                <a:gdLst/>
                <a:ahLst/>
                <a:cxnLst/>
                <a:rect l="l" t="t" r="r" b="b"/>
                <a:pathLst>
                  <a:path w="514188" h="550199" extrusionOk="0">
                    <a:moveTo>
                      <a:pt x="34481" y="420043"/>
                    </a:moveTo>
                    <a:cubicBezTo>
                      <a:pt x="56922" y="461408"/>
                      <a:pt x="87974" y="493468"/>
                      <a:pt x="127707" y="516232"/>
                    </a:cubicBezTo>
                    <a:cubicBezTo>
                      <a:pt x="167439" y="538986"/>
                      <a:pt x="212919" y="550378"/>
                      <a:pt x="264186" y="550378"/>
                    </a:cubicBezTo>
                    <a:cubicBezTo>
                      <a:pt x="330175" y="550378"/>
                      <a:pt x="384811" y="533862"/>
                      <a:pt x="428065" y="500840"/>
                    </a:cubicBezTo>
                    <a:cubicBezTo>
                      <a:pt x="471309" y="467798"/>
                      <a:pt x="500276" y="421481"/>
                      <a:pt x="515038" y="361847"/>
                    </a:cubicBezTo>
                    <a:lnTo>
                      <a:pt x="369908" y="361847"/>
                    </a:lnTo>
                    <a:cubicBezTo>
                      <a:pt x="362218" y="384935"/>
                      <a:pt x="349237" y="403041"/>
                      <a:pt x="330974" y="416195"/>
                    </a:cubicBezTo>
                    <a:cubicBezTo>
                      <a:pt x="312721" y="429328"/>
                      <a:pt x="290138" y="435910"/>
                      <a:pt x="263225" y="435910"/>
                    </a:cubicBezTo>
                    <a:cubicBezTo>
                      <a:pt x="224797" y="435910"/>
                      <a:pt x="194343" y="421967"/>
                      <a:pt x="171922" y="394069"/>
                    </a:cubicBezTo>
                    <a:cubicBezTo>
                      <a:pt x="149480" y="366171"/>
                      <a:pt x="138290" y="326577"/>
                      <a:pt x="138290" y="275278"/>
                    </a:cubicBezTo>
                    <a:cubicBezTo>
                      <a:pt x="138290" y="224616"/>
                      <a:pt x="149480" y="185347"/>
                      <a:pt x="171922" y="157449"/>
                    </a:cubicBezTo>
                    <a:cubicBezTo>
                      <a:pt x="194343" y="129551"/>
                      <a:pt x="224797" y="115597"/>
                      <a:pt x="263225" y="115597"/>
                    </a:cubicBezTo>
                    <a:cubicBezTo>
                      <a:pt x="317679" y="115597"/>
                      <a:pt x="353233" y="139971"/>
                      <a:pt x="369908" y="188709"/>
                    </a:cubicBezTo>
                    <a:lnTo>
                      <a:pt x="515038" y="188709"/>
                    </a:lnTo>
                    <a:cubicBezTo>
                      <a:pt x="500276" y="130989"/>
                      <a:pt x="471126" y="85137"/>
                      <a:pt x="427579" y="51154"/>
                    </a:cubicBezTo>
                    <a:cubicBezTo>
                      <a:pt x="383992" y="17160"/>
                      <a:pt x="329547" y="178"/>
                      <a:pt x="264186" y="178"/>
                    </a:cubicBezTo>
                    <a:cubicBezTo>
                      <a:pt x="212919" y="178"/>
                      <a:pt x="167439" y="11560"/>
                      <a:pt x="127707" y="34324"/>
                    </a:cubicBezTo>
                    <a:cubicBezTo>
                      <a:pt x="87974" y="57077"/>
                      <a:pt x="56922" y="89157"/>
                      <a:pt x="34481" y="130513"/>
                    </a:cubicBezTo>
                    <a:cubicBezTo>
                      <a:pt x="12060" y="171869"/>
                      <a:pt x="849" y="220120"/>
                      <a:pt x="849" y="275278"/>
                    </a:cubicBezTo>
                    <a:cubicBezTo>
                      <a:pt x="849" y="330415"/>
                      <a:pt x="12060" y="378677"/>
                      <a:pt x="34481" y="420043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6" name="Google Shape;156;p14"/>
              <p:cNvSpPr/>
              <p:nvPr/>
            </p:nvSpPr>
            <p:spPr>
              <a:xfrm rot="10800000" flipH="1">
                <a:off x="6444549" y="341269"/>
                <a:ext cx="507450" cy="711794"/>
              </a:xfrm>
              <a:custGeom>
                <a:avLst/>
                <a:gdLst/>
                <a:ahLst/>
                <a:cxnLst/>
                <a:rect l="l" t="t" r="r" b="b"/>
                <a:pathLst>
                  <a:path w="507450" h="711794" extrusionOk="0">
                    <a:moveTo>
                      <a:pt x="408441" y="514300"/>
                    </a:moveTo>
                    <a:cubicBezTo>
                      <a:pt x="439837" y="496650"/>
                      <a:pt x="464342" y="470687"/>
                      <a:pt x="481957" y="436389"/>
                    </a:cubicBezTo>
                    <a:cubicBezTo>
                      <a:pt x="499582" y="402071"/>
                      <a:pt x="508395" y="360878"/>
                      <a:pt x="508395" y="312788"/>
                    </a:cubicBezTo>
                    <a:lnTo>
                      <a:pt x="508395" y="171"/>
                    </a:lnTo>
                    <a:lnTo>
                      <a:pt x="373848" y="171"/>
                    </a:lnTo>
                    <a:lnTo>
                      <a:pt x="373848" y="294510"/>
                    </a:lnTo>
                    <a:cubicBezTo>
                      <a:pt x="373848" y="336828"/>
                      <a:pt x="363285" y="369363"/>
                      <a:pt x="342129" y="392137"/>
                    </a:cubicBezTo>
                    <a:cubicBezTo>
                      <a:pt x="320982" y="414891"/>
                      <a:pt x="292156" y="426283"/>
                      <a:pt x="255631" y="426283"/>
                    </a:cubicBezTo>
                    <a:cubicBezTo>
                      <a:pt x="218468" y="426283"/>
                      <a:pt x="189167" y="414891"/>
                      <a:pt x="167687" y="392137"/>
                    </a:cubicBezTo>
                    <a:cubicBezTo>
                      <a:pt x="146217" y="369363"/>
                      <a:pt x="135492" y="336828"/>
                      <a:pt x="135492" y="294510"/>
                    </a:cubicBezTo>
                    <a:lnTo>
                      <a:pt x="135492" y="171"/>
                    </a:lnTo>
                    <a:lnTo>
                      <a:pt x="945" y="171"/>
                    </a:lnTo>
                    <a:lnTo>
                      <a:pt x="945" y="711965"/>
                    </a:lnTo>
                    <a:lnTo>
                      <a:pt x="135492" y="711965"/>
                    </a:lnTo>
                    <a:lnTo>
                      <a:pt x="135492" y="466687"/>
                    </a:lnTo>
                    <a:cubicBezTo>
                      <a:pt x="152803" y="489775"/>
                      <a:pt x="175862" y="507880"/>
                      <a:pt x="204688" y="521024"/>
                    </a:cubicBezTo>
                    <a:cubicBezTo>
                      <a:pt x="233534" y="534168"/>
                      <a:pt x="265557" y="540750"/>
                      <a:pt x="300807" y="540750"/>
                    </a:cubicBezTo>
                    <a:cubicBezTo>
                      <a:pt x="341167" y="540750"/>
                      <a:pt x="377045" y="531920"/>
                      <a:pt x="408441" y="514300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7" name="Google Shape;157;p14"/>
              <p:cNvSpPr/>
              <p:nvPr/>
            </p:nvSpPr>
            <p:spPr>
              <a:xfrm rot="10800000" flipH="1">
                <a:off x="7026965" y="511524"/>
                <a:ext cx="547820" cy="550199"/>
              </a:xfrm>
              <a:custGeom>
                <a:avLst/>
                <a:gdLst/>
                <a:ahLst/>
                <a:cxnLst/>
                <a:rect l="l" t="t" r="r" b="b"/>
                <a:pathLst>
                  <a:path w="547820" h="550199" extrusionOk="0">
                    <a:moveTo>
                      <a:pt x="339781" y="135295"/>
                    </a:moveTo>
                    <a:cubicBezTo>
                      <a:pt x="361231" y="147153"/>
                      <a:pt x="378371" y="164944"/>
                      <a:pt x="391210" y="188680"/>
                    </a:cubicBezTo>
                    <a:cubicBezTo>
                      <a:pt x="403999" y="212396"/>
                      <a:pt x="410414" y="241256"/>
                      <a:pt x="410414" y="275250"/>
                    </a:cubicBezTo>
                    <a:cubicBezTo>
                      <a:pt x="410414" y="325891"/>
                      <a:pt x="397109" y="364857"/>
                      <a:pt x="370540" y="392117"/>
                    </a:cubicBezTo>
                    <a:cubicBezTo>
                      <a:pt x="343940" y="419366"/>
                      <a:pt x="311421" y="433006"/>
                      <a:pt x="272993" y="433006"/>
                    </a:cubicBezTo>
                    <a:cubicBezTo>
                      <a:pt x="234546" y="433006"/>
                      <a:pt x="202341" y="419366"/>
                      <a:pt x="176388" y="392117"/>
                    </a:cubicBezTo>
                    <a:cubicBezTo>
                      <a:pt x="150456" y="364857"/>
                      <a:pt x="137475" y="325891"/>
                      <a:pt x="137475" y="275250"/>
                    </a:cubicBezTo>
                    <a:cubicBezTo>
                      <a:pt x="137475" y="224588"/>
                      <a:pt x="150112" y="185622"/>
                      <a:pt x="175427" y="158383"/>
                    </a:cubicBezTo>
                    <a:cubicBezTo>
                      <a:pt x="200732" y="131113"/>
                      <a:pt x="232613" y="117503"/>
                      <a:pt x="271061" y="117503"/>
                    </a:cubicBezTo>
                    <a:cubicBezTo>
                      <a:pt x="295404" y="117503"/>
                      <a:pt x="318311" y="123427"/>
                      <a:pt x="339781" y="135295"/>
                    </a:cubicBezTo>
                    <a:moveTo>
                      <a:pt x="132659" y="34296"/>
                    </a:moveTo>
                    <a:cubicBezTo>
                      <a:pt x="91661" y="57049"/>
                      <a:pt x="59456" y="89271"/>
                      <a:pt x="36074" y="130961"/>
                    </a:cubicBezTo>
                    <a:cubicBezTo>
                      <a:pt x="12671" y="172640"/>
                      <a:pt x="995" y="220740"/>
                      <a:pt x="995" y="275250"/>
                    </a:cubicBezTo>
                    <a:cubicBezTo>
                      <a:pt x="995" y="329749"/>
                      <a:pt x="13015" y="377849"/>
                      <a:pt x="37035" y="419528"/>
                    </a:cubicBezTo>
                    <a:cubicBezTo>
                      <a:pt x="61065" y="461208"/>
                      <a:pt x="93887" y="493440"/>
                      <a:pt x="135553" y="516204"/>
                    </a:cubicBezTo>
                    <a:cubicBezTo>
                      <a:pt x="177188" y="538957"/>
                      <a:pt x="223639" y="550349"/>
                      <a:pt x="274896" y="550349"/>
                    </a:cubicBezTo>
                    <a:cubicBezTo>
                      <a:pt x="326163" y="550349"/>
                      <a:pt x="372604" y="538957"/>
                      <a:pt x="414269" y="516204"/>
                    </a:cubicBezTo>
                    <a:cubicBezTo>
                      <a:pt x="455904" y="493440"/>
                      <a:pt x="488756" y="461208"/>
                      <a:pt x="512776" y="419528"/>
                    </a:cubicBezTo>
                    <a:cubicBezTo>
                      <a:pt x="536806" y="377849"/>
                      <a:pt x="548816" y="329749"/>
                      <a:pt x="548816" y="275250"/>
                    </a:cubicBezTo>
                    <a:cubicBezTo>
                      <a:pt x="548816" y="220740"/>
                      <a:pt x="536482" y="172640"/>
                      <a:pt x="511815" y="130961"/>
                    </a:cubicBezTo>
                    <a:cubicBezTo>
                      <a:pt x="487148" y="89271"/>
                      <a:pt x="453820" y="57049"/>
                      <a:pt x="411861" y="34296"/>
                    </a:cubicBezTo>
                    <a:cubicBezTo>
                      <a:pt x="369892" y="11532"/>
                      <a:pt x="322965" y="150"/>
                      <a:pt x="271061" y="150"/>
                    </a:cubicBezTo>
                    <a:cubicBezTo>
                      <a:pt x="219794" y="150"/>
                      <a:pt x="173656" y="11532"/>
                      <a:pt x="132659" y="34296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8" name="Google Shape;158;p14"/>
              <p:cNvSpPr/>
              <p:nvPr/>
            </p:nvSpPr>
            <p:spPr>
              <a:xfrm rot="10800000" flipH="1">
                <a:off x="7620910" y="511524"/>
                <a:ext cx="547810" cy="550199"/>
              </a:xfrm>
              <a:custGeom>
                <a:avLst/>
                <a:gdLst/>
                <a:ahLst/>
                <a:cxnLst/>
                <a:rect l="l" t="t" r="r" b="b"/>
                <a:pathLst>
                  <a:path w="547810" h="550199" extrusionOk="0">
                    <a:moveTo>
                      <a:pt x="339830" y="135295"/>
                    </a:moveTo>
                    <a:cubicBezTo>
                      <a:pt x="361280" y="147153"/>
                      <a:pt x="378419" y="164944"/>
                      <a:pt x="391259" y="188680"/>
                    </a:cubicBezTo>
                    <a:cubicBezTo>
                      <a:pt x="404048" y="212396"/>
                      <a:pt x="410463" y="241256"/>
                      <a:pt x="410463" y="275250"/>
                    </a:cubicBezTo>
                    <a:cubicBezTo>
                      <a:pt x="410463" y="325891"/>
                      <a:pt x="397158" y="364857"/>
                      <a:pt x="370588" y="392117"/>
                    </a:cubicBezTo>
                    <a:cubicBezTo>
                      <a:pt x="343988" y="419366"/>
                      <a:pt x="311470" y="433006"/>
                      <a:pt x="273042" y="433006"/>
                    </a:cubicBezTo>
                    <a:cubicBezTo>
                      <a:pt x="234594" y="433006"/>
                      <a:pt x="202389" y="419366"/>
                      <a:pt x="176437" y="392117"/>
                    </a:cubicBezTo>
                    <a:cubicBezTo>
                      <a:pt x="150505" y="364857"/>
                      <a:pt x="137524" y="325891"/>
                      <a:pt x="137524" y="275250"/>
                    </a:cubicBezTo>
                    <a:cubicBezTo>
                      <a:pt x="137524" y="224588"/>
                      <a:pt x="150161" y="185622"/>
                      <a:pt x="175476" y="158383"/>
                    </a:cubicBezTo>
                    <a:cubicBezTo>
                      <a:pt x="200780" y="131113"/>
                      <a:pt x="232662" y="117503"/>
                      <a:pt x="271110" y="117503"/>
                    </a:cubicBezTo>
                    <a:cubicBezTo>
                      <a:pt x="295453" y="117503"/>
                      <a:pt x="318360" y="123427"/>
                      <a:pt x="339830" y="135295"/>
                    </a:cubicBezTo>
                    <a:moveTo>
                      <a:pt x="132708" y="34296"/>
                    </a:moveTo>
                    <a:cubicBezTo>
                      <a:pt x="91710" y="57049"/>
                      <a:pt x="59505" y="89271"/>
                      <a:pt x="36123" y="130961"/>
                    </a:cubicBezTo>
                    <a:cubicBezTo>
                      <a:pt x="12720" y="172640"/>
                      <a:pt x="1054" y="220740"/>
                      <a:pt x="1054" y="275250"/>
                    </a:cubicBezTo>
                    <a:cubicBezTo>
                      <a:pt x="1054" y="329749"/>
                      <a:pt x="13064" y="377849"/>
                      <a:pt x="37084" y="419528"/>
                    </a:cubicBezTo>
                    <a:cubicBezTo>
                      <a:pt x="61114" y="461208"/>
                      <a:pt x="93936" y="493440"/>
                      <a:pt x="135601" y="516204"/>
                    </a:cubicBezTo>
                    <a:cubicBezTo>
                      <a:pt x="177236" y="538957"/>
                      <a:pt x="223687" y="550349"/>
                      <a:pt x="274944" y="550349"/>
                    </a:cubicBezTo>
                    <a:cubicBezTo>
                      <a:pt x="326211" y="550349"/>
                      <a:pt x="372652" y="538957"/>
                      <a:pt x="414317" y="516204"/>
                    </a:cubicBezTo>
                    <a:cubicBezTo>
                      <a:pt x="455963" y="493440"/>
                      <a:pt x="488805" y="461208"/>
                      <a:pt x="512825" y="419528"/>
                    </a:cubicBezTo>
                    <a:cubicBezTo>
                      <a:pt x="536855" y="377849"/>
                      <a:pt x="548865" y="329749"/>
                      <a:pt x="548865" y="275250"/>
                    </a:cubicBezTo>
                    <a:cubicBezTo>
                      <a:pt x="548865" y="220740"/>
                      <a:pt x="536531" y="172640"/>
                      <a:pt x="511864" y="130961"/>
                    </a:cubicBezTo>
                    <a:cubicBezTo>
                      <a:pt x="487196" y="89271"/>
                      <a:pt x="453868" y="57049"/>
                      <a:pt x="411909" y="34296"/>
                    </a:cubicBezTo>
                    <a:cubicBezTo>
                      <a:pt x="369941" y="11532"/>
                      <a:pt x="323014" y="150"/>
                      <a:pt x="271110" y="150"/>
                    </a:cubicBezTo>
                    <a:cubicBezTo>
                      <a:pt x="219842" y="150"/>
                      <a:pt x="173705" y="11532"/>
                      <a:pt x="132708" y="34296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9" name="Google Shape;159;p14"/>
              <p:cNvSpPr/>
              <p:nvPr/>
            </p:nvSpPr>
            <p:spPr>
              <a:xfrm rot="10800000" flipH="1">
                <a:off x="8248471" y="341271"/>
                <a:ext cx="134546" cy="711794"/>
              </a:xfrm>
              <a:custGeom>
                <a:avLst/>
                <a:gdLst/>
                <a:ahLst/>
                <a:cxnLst/>
                <a:rect l="l" t="t" r="r" b="b"/>
                <a:pathLst>
                  <a:path w="134546" h="711794" extrusionOk="0">
                    <a:moveTo>
                      <a:pt x="134547" y="-254"/>
                    </a:moveTo>
                    <a:lnTo>
                      <a:pt x="0" y="-254"/>
                    </a:lnTo>
                    <a:lnTo>
                      <a:pt x="0" y="711540"/>
                    </a:lnTo>
                    <a:lnTo>
                      <a:pt x="134547" y="71154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60" name="Google Shape;160;p14"/>
              <p:cNvSpPr/>
              <p:nvPr/>
            </p:nvSpPr>
            <p:spPr>
              <a:xfrm rot="10800000" flipH="1">
                <a:off x="184698" y="233060"/>
                <a:ext cx="2187639" cy="1094728"/>
              </a:xfrm>
              <a:custGeom>
                <a:avLst/>
                <a:gdLst/>
                <a:ahLst/>
                <a:cxnLst/>
                <a:rect l="l" t="t" r="r" b="b"/>
                <a:pathLst>
                  <a:path w="2187639" h="1094728" extrusionOk="0">
                    <a:moveTo>
                      <a:pt x="1656406" y="1094946"/>
                    </a:moveTo>
                    <a:cubicBezTo>
                      <a:pt x="1656406" y="784222"/>
                      <a:pt x="1404725" y="532341"/>
                      <a:pt x="1094269" y="532341"/>
                    </a:cubicBezTo>
                    <a:cubicBezTo>
                      <a:pt x="783803" y="532341"/>
                      <a:pt x="532122" y="784222"/>
                      <a:pt x="532122" y="1094946"/>
                    </a:cubicBezTo>
                    <a:lnTo>
                      <a:pt x="449" y="1094946"/>
                    </a:lnTo>
                    <a:cubicBezTo>
                      <a:pt x="449" y="490348"/>
                      <a:pt x="490163" y="217"/>
                      <a:pt x="1094269" y="217"/>
                    </a:cubicBezTo>
                    <a:cubicBezTo>
                      <a:pt x="1698365" y="217"/>
                      <a:pt x="2188089" y="490348"/>
                      <a:pt x="2188089" y="1094946"/>
                    </a:cubicBezTo>
                    <a:close/>
                  </a:path>
                </a:pathLst>
              </a:custGeom>
              <a:solidFill>
                <a:srgbClr val="ED1C24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  <p:sp>
        <p:nvSpPr>
          <p:cNvPr id="161" name="Google Shape;161;p14"/>
          <p:cNvSpPr>
            <a:spLocks noGrp="1"/>
          </p:cNvSpPr>
          <p:nvPr>
            <p:ph type="pic" idx="2"/>
          </p:nvPr>
        </p:nvSpPr>
        <p:spPr>
          <a:xfrm>
            <a:off x="1943099" y="1997329"/>
            <a:ext cx="7200901" cy="3146171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6483381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orizontale voorstelling">
  <p:cSld name="Horizontale voorstelling">
    <p:spTree>
      <p:nvGrpSpPr>
        <p:cNvPr id="1" name="Shape 2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" name="Google Shape;2560;p43"/>
          <p:cNvPicPr preferRelativeResize="0"/>
          <p:nvPr/>
        </p:nvPicPr>
        <p:blipFill rotWithShape="1">
          <a:blip r:embed="rId2">
            <a:alphaModFix/>
          </a:blip>
          <a:srcRect l="1" t="29212" r="33333" b="19011"/>
          <a:stretch/>
        </p:blipFill>
        <p:spPr>
          <a:xfrm>
            <a:off x="4572000" y="0"/>
            <a:ext cx="4572000" cy="1997330"/>
          </a:xfrm>
          <a:prstGeom prst="rect">
            <a:avLst/>
          </a:prstGeom>
          <a:noFill/>
          <a:ln>
            <a:noFill/>
          </a:ln>
        </p:spPr>
      </p:pic>
      <p:sp>
        <p:nvSpPr>
          <p:cNvPr id="2561" name="Google Shape;2561;p43"/>
          <p:cNvSpPr>
            <a:spLocks noGrp="1"/>
          </p:cNvSpPr>
          <p:nvPr>
            <p:ph type="pic" idx="2"/>
          </p:nvPr>
        </p:nvSpPr>
        <p:spPr>
          <a:xfrm>
            <a:off x="1943099" y="1997330"/>
            <a:ext cx="7200900" cy="3146171"/>
          </a:xfrm>
          <a:prstGeom prst="rect">
            <a:avLst/>
          </a:prstGeom>
          <a:solidFill>
            <a:srgbClr val="D7D6CA"/>
          </a:solidFill>
          <a:ln>
            <a:noFill/>
          </a:ln>
        </p:spPr>
      </p:sp>
      <p:sp>
        <p:nvSpPr>
          <p:cNvPr id="2562" name="Google Shape;2562;p43"/>
          <p:cNvSpPr txBox="1">
            <a:spLocks noGrp="1"/>
          </p:cNvSpPr>
          <p:nvPr>
            <p:ph type="body" idx="1"/>
          </p:nvPr>
        </p:nvSpPr>
        <p:spPr>
          <a:xfrm>
            <a:off x="5246596" y="635284"/>
            <a:ext cx="1954588" cy="27063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35000" tIns="54000" rIns="135000" bIns="5400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1" i="0"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marL="1371600" lvl="2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－"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63" name="Google Shape;2563;p43"/>
          <p:cNvSpPr txBox="1"/>
          <p:nvPr/>
        </p:nvSpPr>
        <p:spPr>
          <a:xfrm>
            <a:off x="0" y="4548443"/>
            <a:ext cx="297000" cy="297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27000" tIns="0" rIns="27000" bIns="0" anchor="ctr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 sz="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‹#›</a:t>
            </a:fld>
            <a:endParaRPr sz="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564" name="Google Shape;2564;p43"/>
          <p:cNvSpPr txBox="1">
            <a:spLocks noGrp="1"/>
          </p:cNvSpPr>
          <p:nvPr>
            <p:ph type="body" idx="3"/>
          </p:nvPr>
        </p:nvSpPr>
        <p:spPr>
          <a:xfrm>
            <a:off x="5246596" y="996507"/>
            <a:ext cx="1363080" cy="27063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35000" tIns="54000" rIns="135000" bIns="5400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1" i="0"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marL="1371600" lvl="2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－"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65" name="Google Shape;2565;p43"/>
          <p:cNvSpPr txBox="1">
            <a:spLocks noGrp="1"/>
          </p:cNvSpPr>
          <p:nvPr>
            <p:ph type="title"/>
          </p:nvPr>
        </p:nvSpPr>
        <p:spPr>
          <a:xfrm>
            <a:off x="1638591" y="633449"/>
            <a:ext cx="2846641" cy="361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  <a:defRPr sz="1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566" name="Google Shape;2566;p43"/>
          <p:cNvSpPr/>
          <p:nvPr/>
        </p:nvSpPr>
        <p:spPr>
          <a:xfrm>
            <a:off x="1188371" y="870821"/>
            <a:ext cx="243000" cy="35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567" name="Google Shape;2567;p43"/>
          <p:cNvSpPr txBox="1">
            <a:spLocks noGrp="1"/>
          </p:cNvSpPr>
          <p:nvPr>
            <p:ph type="body" idx="4"/>
          </p:nvPr>
        </p:nvSpPr>
        <p:spPr>
          <a:xfrm>
            <a:off x="1638591" y="994672"/>
            <a:ext cx="2846641" cy="230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 b="1" i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marL="1371600" lvl="2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－"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568" name="Google Shape;2568;p43"/>
          <p:cNvGrpSpPr/>
          <p:nvPr/>
        </p:nvGrpSpPr>
        <p:grpSpPr>
          <a:xfrm>
            <a:off x="9143999" y="1"/>
            <a:ext cx="2694818" cy="5143499"/>
            <a:chOff x="12220433" y="1"/>
            <a:chExt cx="3593091" cy="6857999"/>
          </a:xfrm>
        </p:grpSpPr>
        <p:sp>
          <p:nvSpPr>
            <p:cNvPr id="2569" name="Google Shape;2569;p43"/>
            <p:cNvSpPr/>
            <p:nvPr/>
          </p:nvSpPr>
          <p:spPr>
            <a:xfrm>
              <a:off x="12220433" y="1"/>
              <a:ext cx="3593091" cy="6857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08000" rIns="0" bIns="10800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" sz="1000" b="1" i="0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AFBEELDING INVOEGEN/OPMAKEN</a:t>
              </a:r>
              <a:endParaRPr sz="1100"/>
            </a:p>
          </p:txBody>
        </p:sp>
        <p:sp>
          <p:nvSpPr>
            <p:cNvPr id="2570" name="Google Shape;2570;p43"/>
            <p:cNvSpPr/>
            <p:nvPr/>
          </p:nvSpPr>
          <p:spPr>
            <a:xfrm>
              <a:off x="12403012" y="535256"/>
              <a:ext cx="180000" cy="180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800"/>
                <a:buFont typeface="Quattrocento Sans"/>
                <a:buNone/>
              </a:pPr>
              <a:r>
                <a:rPr lang="nl" sz="800" b="1" i="0" u="none" strike="noStrike" cap="none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1</a:t>
              </a:r>
              <a:endParaRPr sz="1100"/>
            </a:p>
          </p:txBody>
        </p:sp>
        <p:sp>
          <p:nvSpPr>
            <p:cNvPr id="2571" name="Google Shape;2571;p43"/>
            <p:cNvSpPr/>
            <p:nvPr/>
          </p:nvSpPr>
          <p:spPr>
            <a:xfrm>
              <a:off x="12687184" y="535256"/>
              <a:ext cx="3126340" cy="65802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Quattrocento Sans"/>
                <a:buNone/>
              </a:pP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Wanneer nodig, verwijder de bestaande afbeelding d.m.v. de </a:t>
              </a:r>
              <a:r>
                <a:rPr lang="nl"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‘Backspace toets’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. Klik op het pictogram om een nieuwe afbeelding in te voegen </a:t>
              </a:r>
              <a:r>
                <a:rPr lang="nl" sz="800" b="0" i="1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(zie onderstaand vb)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 of ga naar Invoegen &gt; Afbeeldingen.</a:t>
              </a:r>
              <a:endParaRPr sz="1100"/>
            </a:p>
          </p:txBody>
        </p:sp>
        <p:grpSp>
          <p:nvGrpSpPr>
            <p:cNvPr id="2572" name="Google Shape;2572;p43"/>
            <p:cNvGrpSpPr/>
            <p:nvPr/>
          </p:nvGrpSpPr>
          <p:grpSpPr>
            <a:xfrm>
              <a:off x="12673102" y="1209303"/>
              <a:ext cx="294789" cy="346676"/>
              <a:chOff x="14466489" y="1001522"/>
              <a:chExt cx="290627" cy="341782"/>
            </a:xfrm>
          </p:grpSpPr>
          <p:sp>
            <p:nvSpPr>
              <p:cNvPr id="2573" name="Google Shape;2573;p43"/>
              <p:cNvSpPr/>
              <p:nvPr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lt1"/>
              </a:solidFill>
              <a:ln w="12700" cap="flat" cmpd="sng">
                <a:solidFill>
                  <a:srgbClr val="81818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00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00" b="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574" name="Google Shape;2574;p43"/>
              <p:cNvSpPr/>
              <p:nvPr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00" b="1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575" name="Google Shape;2575;p43"/>
              <p:cNvSpPr/>
              <p:nvPr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/>
                <a:ahLst/>
                <a:cxnLst/>
                <a:rect l="l" t="t" r="r" b="b"/>
                <a:pathLst>
                  <a:path w="168558" h="147459" extrusionOk="0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00" b="1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576" name="Google Shape;2576;p43"/>
              <p:cNvSpPr/>
              <p:nvPr/>
            </p:nvSpPr>
            <p:spPr>
              <a:xfrm>
                <a:off x="14601150" y="1145314"/>
                <a:ext cx="155966" cy="116816"/>
              </a:xfrm>
              <a:prstGeom prst="roundRect">
                <a:avLst>
                  <a:gd name="adj" fmla="val 16667"/>
                </a:avLst>
              </a:prstGeom>
              <a:solidFill>
                <a:schemeClr val="lt1"/>
              </a:solidFill>
              <a:ln w="19050" cap="flat" cmpd="sng">
                <a:solidFill>
                  <a:srgbClr val="8AADD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00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00" b="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cxnSp>
            <p:nvCxnSpPr>
              <p:cNvPr id="2577" name="Google Shape;2577;p43"/>
              <p:cNvCxnSpPr/>
              <p:nvPr/>
            </p:nvCxnSpPr>
            <p:spPr>
              <a:xfrm>
                <a:off x="14637490" y="1308665"/>
                <a:ext cx="83286" cy="0"/>
              </a:xfrm>
              <a:prstGeom prst="straightConnector1">
                <a:avLst/>
              </a:prstGeom>
              <a:solidFill>
                <a:schemeClr val="lt1"/>
              </a:solidFill>
              <a:ln w="19050" cap="flat" cmpd="sng">
                <a:solidFill>
                  <a:srgbClr val="8AADD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578" name="Google Shape;2578;p43"/>
              <p:cNvCxnSpPr>
                <a:stCxn id="2576" idx="2"/>
              </p:cNvCxnSpPr>
              <p:nvPr/>
            </p:nvCxnSpPr>
            <p:spPr>
              <a:xfrm flipH="1">
                <a:off x="14678833" y="1262130"/>
                <a:ext cx="300" cy="43500"/>
              </a:xfrm>
              <a:prstGeom prst="straightConnector1">
                <a:avLst/>
              </a:prstGeom>
              <a:solidFill>
                <a:schemeClr val="lt1"/>
              </a:solidFill>
              <a:ln w="19050" cap="flat" cmpd="sng">
                <a:solidFill>
                  <a:srgbClr val="8AADD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sp>
          <p:nvSpPr>
            <p:cNvPr id="2579" name="Google Shape;2579;p43"/>
            <p:cNvSpPr/>
            <p:nvPr/>
          </p:nvSpPr>
          <p:spPr>
            <a:xfrm>
              <a:off x="12403012" y="1658126"/>
              <a:ext cx="180000" cy="180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800"/>
                <a:buFont typeface="Quattrocento Sans"/>
                <a:buNone/>
              </a:pPr>
              <a:r>
                <a:rPr lang="nl" sz="800" b="1" i="0" u="none" strike="noStrike" cap="none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2</a:t>
              </a:r>
              <a:endParaRPr sz="1100"/>
            </a:p>
          </p:txBody>
        </p:sp>
        <p:sp>
          <p:nvSpPr>
            <p:cNvPr id="2580" name="Google Shape;2580;p43"/>
            <p:cNvSpPr/>
            <p:nvPr/>
          </p:nvSpPr>
          <p:spPr>
            <a:xfrm>
              <a:off x="12687184" y="1658127"/>
              <a:ext cx="2944682" cy="3263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Quattrocento Sans"/>
                <a:buNone/>
              </a:pP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Selecteer de gewenste afbeelding</a:t>
              </a:r>
              <a:b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</a:b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en klik op </a:t>
              </a:r>
              <a:r>
                <a:rPr lang="nl"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‘Invoegen’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.</a:t>
              </a:r>
              <a:endParaRPr sz="1100"/>
            </a:p>
          </p:txBody>
        </p:sp>
        <p:grpSp>
          <p:nvGrpSpPr>
            <p:cNvPr id="2581" name="Google Shape;2581;p43"/>
            <p:cNvGrpSpPr/>
            <p:nvPr/>
          </p:nvGrpSpPr>
          <p:grpSpPr>
            <a:xfrm>
              <a:off x="12695280" y="2092702"/>
              <a:ext cx="825500" cy="209550"/>
              <a:chOff x="13504624" y="2482850"/>
              <a:chExt cx="825500" cy="209550"/>
            </a:xfrm>
          </p:grpSpPr>
          <p:sp>
            <p:nvSpPr>
              <p:cNvPr id="2582" name="Google Shape;2582;p43"/>
              <p:cNvSpPr/>
              <p:nvPr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>
                <a:solidFill>
                  <a:srgbClr val="0B7ED9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00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nl" sz="700" b="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rPr>
                  <a:t>Invoegen</a:t>
                </a:r>
                <a:endParaRPr sz="1100"/>
              </a:p>
            </p:txBody>
          </p:sp>
          <p:cxnSp>
            <p:nvCxnSpPr>
              <p:cNvPr id="2583" name="Google Shape;2583;p43"/>
              <p:cNvCxnSpPr/>
              <p:nvPr/>
            </p:nvCxnSpPr>
            <p:spPr>
              <a:xfrm>
                <a:off x="14155269" y="2515250"/>
                <a:ext cx="0" cy="142717"/>
              </a:xfrm>
              <a:prstGeom prst="straightConnector1">
                <a:avLst/>
              </a:prstGeom>
              <a:noFill/>
              <a:ln w="9525" cap="flat" cmpd="sng">
                <a:solidFill>
                  <a:srgbClr val="44546A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2584" name="Google Shape;2584;p43"/>
              <p:cNvSpPr/>
              <p:nvPr/>
            </p:nvSpPr>
            <p:spPr>
              <a:xfrm rot="10800000">
                <a:off x="14196089" y="2566904"/>
                <a:ext cx="86866" cy="51147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700" b="1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2585" name="Google Shape;2585;p43"/>
            <p:cNvSpPr/>
            <p:nvPr/>
          </p:nvSpPr>
          <p:spPr>
            <a:xfrm>
              <a:off x="12403012" y="2438231"/>
              <a:ext cx="180000" cy="180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800"/>
                <a:buFont typeface="Quattrocento Sans"/>
                <a:buNone/>
              </a:pPr>
              <a:r>
                <a:rPr lang="nl" sz="800" b="1" i="0" u="none" strike="noStrike" cap="none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3</a:t>
              </a:r>
              <a:endParaRPr sz="1100"/>
            </a:p>
          </p:txBody>
        </p:sp>
        <p:sp>
          <p:nvSpPr>
            <p:cNvPr id="2586" name="Google Shape;2586;p43"/>
            <p:cNvSpPr/>
            <p:nvPr/>
          </p:nvSpPr>
          <p:spPr>
            <a:xfrm>
              <a:off x="12687183" y="2438232"/>
              <a:ext cx="3126341" cy="4627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Quattrocento Sans"/>
                <a:buNone/>
              </a:pP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Klik met de rechter muisknop op de miniatuurweergave van de dia aan de linkerkant van het scherm en kies </a:t>
              </a:r>
              <a:r>
                <a:rPr lang="nl"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‘Dia herstellen’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.</a:t>
              </a:r>
              <a:endParaRPr sz="1100"/>
            </a:p>
          </p:txBody>
        </p:sp>
        <p:sp>
          <p:nvSpPr>
            <p:cNvPr id="2587" name="Google Shape;2587;p43"/>
            <p:cNvSpPr/>
            <p:nvPr/>
          </p:nvSpPr>
          <p:spPr>
            <a:xfrm>
              <a:off x="12403012" y="4008891"/>
              <a:ext cx="180000" cy="180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800"/>
                <a:buFont typeface="Quattrocento Sans"/>
                <a:buNone/>
              </a:pPr>
              <a:r>
                <a:rPr lang="nl" sz="800" b="1" i="0" u="none" strike="noStrike" cap="none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4</a:t>
              </a:r>
              <a:endParaRPr sz="1100"/>
            </a:p>
          </p:txBody>
        </p:sp>
        <p:sp>
          <p:nvSpPr>
            <p:cNvPr id="2588" name="Google Shape;2588;p43"/>
            <p:cNvSpPr/>
            <p:nvPr/>
          </p:nvSpPr>
          <p:spPr>
            <a:xfrm>
              <a:off x="12687184" y="4008892"/>
              <a:ext cx="2944682" cy="9797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Quattrocento Sans"/>
                <a:buNone/>
              </a:pP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Om de afbeelding te schalen of bij te snijden, ga naar de tab </a:t>
              </a:r>
              <a:r>
                <a:rPr lang="nl"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‘Hulpmiddelen voor afbeeldingen - Opmaak’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 en klik op de knop </a:t>
              </a:r>
              <a:r>
                <a:rPr lang="nl"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‘Bijsnijden’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. Schaal met de bolletjes de afbeelding en met de hoekjes het afbeeldingskader.</a:t>
              </a:r>
              <a:endParaRPr sz="1100"/>
            </a:p>
          </p:txBody>
        </p:sp>
        <p:grpSp>
          <p:nvGrpSpPr>
            <p:cNvPr id="2589" name="Google Shape;2589;p43"/>
            <p:cNvGrpSpPr/>
            <p:nvPr/>
          </p:nvGrpSpPr>
          <p:grpSpPr>
            <a:xfrm>
              <a:off x="12598305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2590" name="Google Shape;2590;p43"/>
              <p:cNvGrpSpPr/>
              <p:nvPr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2591" name="Google Shape;2591;p43"/>
                <p:cNvGrpSpPr/>
                <p:nvPr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2592" name="Google Shape;2592;p43"/>
                  <p:cNvGrpSpPr/>
                  <p:nvPr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2593" name="Google Shape;2593;p43"/>
                    <p:cNvSpPr/>
                    <p:nvPr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 cap="flat" cmpd="sng">
                      <a:solidFill>
                        <a:srgbClr val="818181"/>
                      </a:solidFill>
                      <a:prstDash val="dash"/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81000" tIns="0" rIns="0" bIns="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b="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p:txBody>
                </p:sp>
                <p:sp>
                  <p:nvSpPr>
                    <p:cNvPr id="2594" name="Google Shape;2594;p43"/>
                    <p:cNvSpPr/>
                    <p:nvPr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lt1"/>
                    </a:solidFill>
                    <a:ln w="12700" cap="flat" cmpd="sng">
                      <a:solidFill>
                        <a:srgbClr val="81818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81000" tIns="0" rIns="0" bIns="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b="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p:txBody>
                </p:sp>
                <p:sp>
                  <p:nvSpPr>
                    <p:cNvPr id="2595" name="Google Shape;2595;p43"/>
                    <p:cNvSpPr/>
                    <p:nvPr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txBody>
                    <a:bodyPr spcFirstLastPara="1" wrap="square" lIns="0" tIns="0" rIns="0" bIns="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b="1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p:txBody>
                </p:sp>
              </p:grpSp>
              <p:pic>
                <p:nvPicPr>
                  <p:cNvPr id="2596" name="Google Shape;2596;p43"/>
                  <p:cNvPicPr preferRelativeResize="0"/>
                  <p:nvPr/>
                </p:nvPicPr>
                <p:blipFill rotWithShape="1">
                  <a:blip r:embed="rId3">
                    <a:alphaModFix/>
                  </a:blip>
                  <a:srcRect/>
                  <a:stretch/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2597" name="Google Shape;2597;p43"/>
                  <p:cNvPicPr preferRelativeResize="0"/>
                  <p:nvPr/>
                </p:nvPicPr>
                <p:blipFill rotWithShape="1">
                  <a:blip r:embed="rId3">
                    <a:alphaModFix/>
                  </a:blip>
                  <a:srcRect/>
                  <a:stretch/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grpSp>
              <p:nvGrpSpPr>
                <p:cNvPr id="2598" name="Google Shape;2598;p43"/>
                <p:cNvGrpSpPr/>
                <p:nvPr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599" name="Google Shape;2599;p43"/>
                  <p:cNvSpPr/>
                  <p:nvPr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2600" name="Google Shape;2600;p43"/>
                  <p:cNvSpPr/>
                  <p:nvPr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</p:grpSp>
            <p:grpSp>
              <p:nvGrpSpPr>
                <p:cNvPr id="2601" name="Google Shape;2601;p43"/>
                <p:cNvGrpSpPr/>
                <p:nvPr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602" name="Google Shape;2602;p43"/>
                  <p:cNvSpPr/>
                  <p:nvPr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2603" name="Google Shape;2603;p43"/>
                  <p:cNvSpPr/>
                  <p:nvPr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</p:grpSp>
          </p:grpSp>
          <p:sp>
            <p:nvSpPr>
              <p:cNvPr id="2604" name="Google Shape;2604;p43"/>
              <p:cNvSpPr/>
              <p:nvPr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nl" sz="700" b="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rPr>
                  <a:t>Bijsnijden</a:t>
                </a:r>
                <a:endParaRPr sz="1100"/>
              </a:p>
            </p:txBody>
          </p:sp>
          <p:sp>
            <p:nvSpPr>
              <p:cNvPr id="2605" name="Google Shape;2605;p43"/>
              <p:cNvSpPr/>
              <p:nvPr/>
            </p:nvSpPr>
            <p:spPr>
              <a:xfrm rot="10800000">
                <a:off x="12950688" y="4093726"/>
                <a:ext cx="86866" cy="51147"/>
              </a:xfrm>
              <a:prstGeom prst="triangle">
                <a:avLst>
                  <a:gd name="adj" fmla="val 50000"/>
                </a:avLst>
              </a:prstGeom>
              <a:solidFill>
                <a:srgbClr val="818181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 b="1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2606" name="Google Shape;2606;p43"/>
            <p:cNvSpPr/>
            <p:nvPr/>
          </p:nvSpPr>
          <p:spPr>
            <a:xfrm>
              <a:off x="12690104" y="3112347"/>
              <a:ext cx="1239216" cy="719917"/>
            </a:xfrm>
            <a:prstGeom prst="rect">
              <a:avLst/>
            </a:prstGeom>
            <a:solidFill>
              <a:srgbClr val="ECECEC"/>
            </a:solidFill>
            <a:ln w="12700" cap="flat" cmpd="sng">
              <a:solidFill>
                <a:srgbClr val="D3D3D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5400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" b="0" i="1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2607" name="Google Shape;2607;p43"/>
            <p:cNvGrpSpPr/>
            <p:nvPr/>
          </p:nvGrpSpPr>
          <p:grpSpPr>
            <a:xfrm>
              <a:off x="13521121" y="3391865"/>
              <a:ext cx="1222990" cy="563933"/>
              <a:chOff x="-2485819" y="3399207"/>
              <a:chExt cx="1222990" cy="563933"/>
            </a:xfrm>
          </p:grpSpPr>
          <p:sp>
            <p:nvSpPr>
              <p:cNvPr id="2608" name="Google Shape;2608;p43"/>
              <p:cNvSpPr/>
              <p:nvPr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lt1"/>
              </a:solidFill>
              <a:ln w="12700" cap="flat" cmpd="sng">
                <a:solidFill>
                  <a:srgbClr val="D1D1D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00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00" b="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609" name="Google Shape;2609;p43"/>
              <p:cNvSpPr/>
              <p:nvPr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 b="1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grpSp>
            <p:nvGrpSpPr>
              <p:cNvPr id="2610" name="Google Shape;2610;p43"/>
              <p:cNvGrpSpPr/>
              <p:nvPr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2611" name="Google Shape;2611;p43"/>
                <p:cNvSpPr/>
                <p:nvPr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lt1"/>
                </a:solidFill>
                <a:ln w="12700" cap="flat" cmpd="sng">
                  <a:solidFill>
                    <a:srgbClr val="81818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81000" tIns="0" rIns="0" bIns="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600" b="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612" name="Google Shape;2612;p43"/>
                <p:cNvSpPr/>
                <p:nvPr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 b="1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613" name="Google Shape;2613;p43"/>
                <p:cNvSpPr/>
                <p:nvPr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 b="1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614" name="Google Shape;2614;p43"/>
                <p:cNvSpPr/>
                <p:nvPr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 b="1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615" name="Google Shape;2615;p43"/>
                <p:cNvSpPr/>
                <p:nvPr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 b="1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616" name="Google Shape;2616;p43"/>
                <p:cNvSpPr/>
                <p:nvPr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 b="1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  <p:grpSp>
            <p:nvGrpSpPr>
              <p:cNvPr id="2617" name="Google Shape;2617;p43"/>
              <p:cNvGrpSpPr/>
              <p:nvPr/>
            </p:nvGrpSpPr>
            <p:grpSpPr>
              <a:xfrm>
                <a:off x="-2463904" y="3680944"/>
                <a:ext cx="207219" cy="237490"/>
                <a:chOff x="12835752" y="3926551"/>
                <a:chExt cx="537889" cy="616458"/>
              </a:xfrm>
            </p:grpSpPr>
            <p:grpSp>
              <p:nvGrpSpPr>
                <p:cNvPr id="2618" name="Google Shape;2618;p43"/>
                <p:cNvGrpSpPr/>
                <p:nvPr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2619" name="Google Shape;2619;p43"/>
                  <p:cNvSpPr/>
                  <p:nvPr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lt1"/>
                  </a:solidFill>
                  <a:ln w="12700" cap="flat" cmpd="sng">
                    <a:solidFill>
                      <a:srgbClr val="81818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8100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9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600" b="0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2620" name="Google Shape;2620;p43"/>
                  <p:cNvSpPr/>
                  <p:nvPr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2621" name="Google Shape;2621;p43"/>
                  <p:cNvSpPr/>
                  <p:nvPr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2622" name="Google Shape;2622;p43"/>
                  <p:cNvSpPr/>
                  <p:nvPr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2623" name="Google Shape;2623;p43"/>
                  <p:cNvSpPr/>
                  <p:nvPr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2624" name="Google Shape;2624;p43"/>
                  <p:cNvSpPr/>
                  <p:nvPr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</p:grpSp>
            <p:sp>
              <p:nvSpPr>
                <p:cNvPr id="2625" name="Google Shape;2625;p43"/>
                <p:cNvSpPr/>
                <p:nvPr/>
              </p:nvSpPr>
              <p:spPr>
                <a:xfrm rot="-396292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>
                  <a:solidFill>
                    <a:srgbClr val="4D82B8"/>
                  </a:solidFill>
                  <a:prstDash val="solid"/>
                  <a:round/>
                  <a:headEnd type="stealth" w="med" len="med"/>
                  <a:tailEnd type="none" w="sm" len="sm"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  <p:sp>
            <p:nvSpPr>
              <p:cNvPr id="2626" name="Google Shape;2626;p43"/>
              <p:cNvSpPr txBox="1"/>
              <p:nvPr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nl" sz="700" b="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rPr>
                  <a:t>Indeling</a:t>
                </a:r>
                <a:endParaRPr sz="1100"/>
              </a:p>
            </p:txBody>
          </p:sp>
          <p:sp>
            <p:nvSpPr>
              <p:cNvPr id="2627" name="Google Shape;2627;p43"/>
              <p:cNvSpPr txBox="1"/>
              <p:nvPr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nl" sz="700" b="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rPr>
                  <a:t>Dia Herstellen</a:t>
                </a:r>
                <a:endParaRPr sz="1100"/>
              </a:p>
            </p:txBody>
          </p:sp>
          <p:sp>
            <p:nvSpPr>
              <p:cNvPr id="2628" name="Google Shape;2628;p43"/>
              <p:cNvSpPr/>
              <p:nvPr/>
            </p:nvSpPr>
            <p:spPr>
              <a:xfrm>
                <a:off x="-1360391" y="3783140"/>
                <a:ext cx="97562" cy="180000"/>
              </a:xfrm>
              <a:custGeom>
                <a:avLst/>
                <a:gdLst/>
                <a:ahLst/>
                <a:cxnLst/>
                <a:rect l="l" t="t" r="r" b="b"/>
                <a:pathLst>
                  <a:path w="880280" h="1624084" extrusionOk="0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1"/>
              </a:solidFill>
              <a:ln w="1270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135000" tIns="135000" rIns="135000" bIns="1350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934841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0"/>
            <a:ext cx="91449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sp>
        <p:nvSpPr>
          <p:cNvPr id="8" name="Rechthoek 7"/>
          <p:cNvSpPr/>
          <p:nvPr/>
        </p:nvSpPr>
        <p:spPr>
          <a:xfrm>
            <a:off x="0" y="485998"/>
            <a:ext cx="9144900" cy="46575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01" y="270000"/>
            <a:ext cx="1513601" cy="54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44" y="1012690"/>
            <a:ext cx="3486157" cy="4130810"/>
          </a:xfrm>
          <a:prstGeom prst="rect">
            <a:avLst/>
          </a:prstGeom>
        </p:spPr>
      </p:pic>
      <p:sp>
        <p:nvSpPr>
          <p:cNvPr id="12" name="Ondertitel 2"/>
          <p:cNvSpPr>
            <a:spLocks noGrp="1"/>
          </p:cNvSpPr>
          <p:nvPr>
            <p:ph type="subTitle" idx="1"/>
          </p:nvPr>
        </p:nvSpPr>
        <p:spPr>
          <a:xfrm>
            <a:off x="432003" y="3269704"/>
            <a:ext cx="6250499" cy="1241999"/>
          </a:xfrm>
        </p:spPr>
        <p:txBody>
          <a:bodyPr lIns="0" tIns="0" rIns="0" bIns="0"/>
          <a:lstStyle>
            <a:lvl1pPr marL="0" indent="0" algn="l">
              <a:buNone/>
              <a:defRPr sz="1800" baseline="0">
                <a:solidFill>
                  <a:schemeClr val="bg1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2000" y="1350000"/>
            <a:ext cx="6250500" cy="1790100"/>
          </a:xfrm>
        </p:spPr>
        <p:txBody>
          <a:bodyPr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25549879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0"/>
            <a:ext cx="9144900" cy="465567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B04F5-1DDB-433A-9F56-F69ABF3D82C1}" type="datetime1">
              <a:rPr lang="nl-BE" smtClean="0"/>
              <a:t>9/07/2024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Faculty, department, unit ...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9DAE-D0A6-40C3-B8BC-6A97C268D03A}" type="slidenum">
              <a:rPr lang="nl-NL" smtClean="0"/>
              <a:t>‹#›</a:t>
            </a:fld>
            <a:endParaRPr lang="nl-NL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44" y="506345"/>
            <a:ext cx="3486157" cy="4130810"/>
          </a:xfrm>
          <a:prstGeom prst="rect">
            <a:avLst/>
          </a:prstGeom>
        </p:spPr>
      </p:pic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432003" y="1350000"/>
            <a:ext cx="6250499" cy="1790100"/>
          </a:xfrm>
        </p:spPr>
        <p:txBody>
          <a:bodyPr anchor="b">
            <a:normAutofit/>
          </a:bodyPr>
          <a:lstStyle>
            <a:lvl1pPr>
              <a:defRPr sz="3000" baseline="0">
                <a:solidFill>
                  <a:srgbClr val="1D8DB0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10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32003" y="3269700"/>
            <a:ext cx="6250499" cy="1125900"/>
          </a:xfrm>
        </p:spPr>
        <p:txBody>
          <a:bodyPr lIns="0" tIns="0" rIns="0" bIns="0"/>
          <a:lstStyle>
            <a:lvl1pPr marL="0" indent="0">
              <a:buNone/>
              <a:defRPr sz="1800" baseline="0">
                <a:solidFill>
                  <a:srgbClr val="005E77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38828720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EA0AE-89F5-40F4-A8AC-2CFB7172A437}" type="datetime1">
              <a:rPr lang="nl-BE" smtClean="0"/>
              <a:t>9/07/2024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Faculty, department, unit ...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9DAE-D0A6-40C3-B8BC-6A97C268D03A}" type="slidenum">
              <a:rPr lang="nl-NL" smtClean="0"/>
              <a:t>‹#›</a:t>
            </a:fld>
            <a:endParaRPr lang="nl-NL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44" y="506345"/>
            <a:ext cx="3486157" cy="4130810"/>
          </a:xfrm>
          <a:prstGeom prst="rect">
            <a:avLst/>
          </a:prstGeom>
        </p:spPr>
      </p:pic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32003" y="1350000"/>
            <a:ext cx="6250499" cy="1790100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9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32003" y="3269700"/>
            <a:ext cx="6250499" cy="1125900"/>
          </a:xfrm>
        </p:spPr>
        <p:txBody>
          <a:bodyPr lIns="0" tIns="0" rIns="0" bIns="0"/>
          <a:lstStyle>
            <a:lvl1pPr marL="0" indent="0">
              <a:buNone/>
              <a:defRPr sz="1800" baseline="0">
                <a:solidFill>
                  <a:srgbClr val="2F4D5D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23448986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0"/>
            <a:ext cx="91449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sp>
        <p:nvSpPr>
          <p:cNvPr id="8" name="Rechthoek 7"/>
          <p:cNvSpPr/>
          <p:nvPr/>
        </p:nvSpPr>
        <p:spPr>
          <a:xfrm>
            <a:off x="0" y="485998"/>
            <a:ext cx="9144900" cy="46575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01" y="270000"/>
            <a:ext cx="1513601" cy="54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44" y="1012690"/>
            <a:ext cx="3486157" cy="4130810"/>
          </a:xfrm>
          <a:prstGeom prst="rect">
            <a:avLst/>
          </a:prstGeom>
        </p:spPr>
      </p:pic>
      <p:sp>
        <p:nvSpPr>
          <p:cNvPr id="12" name="Ondertitel 2"/>
          <p:cNvSpPr>
            <a:spLocks noGrp="1"/>
          </p:cNvSpPr>
          <p:nvPr>
            <p:ph type="subTitle" idx="1"/>
          </p:nvPr>
        </p:nvSpPr>
        <p:spPr>
          <a:xfrm>
            <a:off x="432003" y="3269704"/>
            <a:ext cx="6250499" cy="1241999"/>
          </a:xfrm>
        </p:spPr>
        <p:txBody>
          <a:bodyPr lIns="0" tIns="0" rIns="0" bIns="0"/>
          <a:lstStyle>
            <a:lvl1pPr marL="0" indent="0" algn="l">
              <a:buNone/>
              <a:defRPr sz="1800" baseline="0">
                <a:solidFill>
                  <a:schemeClr val="bg1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2000" y="1350000"/>
            <a:ext cx="6250500" cy="1790100"/>
          </a:xfrm>
        </p:spPr>
        <p:txBody>
          <a:bodyPr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40237411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0"/>
            <a:ext cx="9144900" cy="465567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B04F5-1DDB-433A-9F56-F69ABF3D82C1}" type="datetime1">
              <a:rPr lang="nl-BE" smtClean="0"/>
              <a:t>9/07/2024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Faculty, department, unit ...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9DAE-D0A6-40C3-B8BC-6A97C268D03A}" type="slidenum">
              <a:rPr lang="nl-NL" smtClean="0"/>
              <a:t>‹#›</a:t>
            </a:fld>
            <a:endParaRPr lang="nl-NL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44" y="506345"/>
            <a:ext cx="3486157" cy="4130810"/>
          </a:xfrm>
          <a:prstGeom prst="rect">
            <a:avLst/>
          </a:prstGeom>
        </p:spPr>
      </p:pic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432003" y="1350000"/>
            <a:ext cx="6250499" cy="1790100"/>
          </a:xfrm>
        </p:spPr>
        <p:txBody>
          <a:bodyPr anchor="b">
            <a:normAutofit/>
          </a:bodyPr>
          <a:lstStyle>
            <a:lvl1pPr>
              <a:defRPr sz="3000" baseline="0">
                <a:solidFill>
                  <a:srgbClr val="1D8DB0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10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32003" y="3269700"/>
            <a:ext cx="6250499" cy="1125900"/>
          </a:xfrm>
        </p:spPr>
        <p:txBody>
          <a:bodyPr lIns="0" tIns="0" rIns="0" bIns="0"/>
          <a:lstStyle>
            <a:lvl1pPr marL="0" indent="0">
              <a:buNone/>
              <a:defRPr sz="1800" baseline="0">
                <a:solidFill>
                  <a:srgbClr val="005E77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6766228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EA0AE-89F5-40F4-A8AC-2CFB7172A437}" type="datetime1">
              <a:rPr lang="nl-BE" smtClean="0"/>
              <a:t>9/07/2024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Faculty, department, unit ...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9DAE-D0A6-40C3-B8BC-6A97C268D03A}" type="slidenum">
              <a:rPr lang="nl-NL" smtClean="0"/>
              <a:t>‹#›</a:t>
            </a:fld>
            <a:endParaRPr lang="nl-NL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44" y="506345"/>
            <a:ext cx="3486157" cy="4130810"/>
          </a:xfrm>
          <a:prstGeom prst="rect">
            <a:avLst/>
          </a:prstGeom>
        </p:spPr>
      </p:pic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32003" y="1350000"/>
            <a:ext cx="6250499" cy="1790100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9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32003" y="3269700"/>
            <a:ext cx="6250499" cy="1125900"/>
          </a:xfrm>
        </p:spPr>
        <p:txBody>
          <a:bodyPr lIns="0" tIns="0" rIns="0" bIns="0"/>
          <a:lstStyle>
            <a:lvl1pPr marL="0" indent="0">
              <a:buNone/>
              <a:defRPr sz="1800" baseline="0">
                <a:solidFill>
                  <a:srgbClr val="2F4D5D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24001119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891C0-052E-4374-9F7B-8DF3098847EC}" type="datetime1">
              <a:rPr lang="nl-BE" smtClean="0"/>
              <a:t>9/07/2024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Faculty, department, unit ...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‹#›</a:t>
            </a:fld>
            <a:endParaRPr lang="nl-NL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176218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laio-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1" y="0"/>
            <a:ext cx="7296631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56416" h="13716000">
                <a:moveTo>
                  <a:pt x="0" y="0"/>
                </a:moveTo>
                <a:lnTo>
                  <a:pt x="14660896" y="0"/>
                </a:lnTo>
                <a:lnTo>
                  <a:pt x="19456416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86995"/>
            <a:ext cx="4695606" cy="1828805"/>
          </a:xfrm>
        </p:spPr>
        <p:txBody>
          <a:bodyPr lIns="0" tIns="0" rIns="0" bIns="0" anchor="b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A01F740-FF69-5040-8002-AA80838D03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4426" y="2259390"/>
            <a:ext cx="4695606" cy="58287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172" indent="0" algn="ctr">
              <a:buNone/>
              <a:defRPr sz="2000"/>
            </a:lvl2pPr>
            <a:lvl3pPr marL="914343" indent="0" algn="ctr">
              <a:buNone/>
              <a:defRPr sz="1800"/>
            </a:lvl3pPr>
            <a:lvl4pPr marL="1371514" indent="0" algn="ctr">
              <a:buNone/>
              <a:defRPr sz="1600"/>
            </a:lvl4pPr>
            <a:lvl5pPr marL="1828686" indent="0" algn="ctr">
              <a:buNone/>
              <a:defRPr sz="1600"/>
            </a:lvl5pPr>
            <a:lvl6pPr marL="2285857" indent="0" algn="ctr">
              <a:buNone/>
              <a:defRPr sz="1600"/>
            </a:lvl6pPr>
            <a:lvl7pPr marL="2743029" indent="0" algn="ctr">
              <a:buNone/>
              <a:defRPr sz="1600"/>
            </a:lvl7pPr>
            <a:lvl8pPr marL="3200200" indent="0" algn="ctr">
              <a:buNone/>
              <a:defRPr sz="1600"/>
            </a:lvl8pPr>
            <a:lvl9pPr marL="3657371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DF2F196-C7EA-0941-9427-00F2502C1B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10223" y="923927"/>
            <a:ext cx="2333777" cy="904875"/>
          </a:xfrm>
          <a:prstGeom prst="rect">
            <a:avLst/>
          </a:prstGeom>
        </p:spPr>
      </p:pic>
      <p:pic>
        <p:nvPicPr>
          <p:cNvPr id="9" name="Afbeelding 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275440A3-6C36-4C7C-A4F2-3A18CAB6277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6136" y="4427845"/>
            <a:ext cx="1044569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8880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ussentitel-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448" y="0"/>
            <a:ext cx="5864426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4589929 w 19456416"/>
              <a:gd name="connsiteY0" fmla="*/ 17929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4589929 w 19456416"/>
              <a:gd name="connsiteY4" fmla="*/ 17929 h 13716000"/>
              <a:gd name="connsiteX0" fmla="*/ 3818964 w 19456416"/>
              <a:gd name="connsiteY0" fmla="*/ 17929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3818964 w 19456416"/>
              <a:gd name="connsiteY4" fmla="*/ 17929 h 13716000"/>
              <a:gd name="connsiteX0" fmla="*/ 125505 w 15762957"/>
              <a:gd name="connsiteY0" fmla="*/ 17929 h 13716000"/>
              <a:gd name="connsiteX1" fmla="*/ 10967437 w 15762957"/>
              <a:gd name="connsiteY1" fmla="*/ 0 h 13716000"/>
              <a:gd name="connsiteX2" fmla="*/ 15762957 w 15762957"/>
              <a:gd name="connsiteY2" fmla="*/ 13716000 h 13716000"/>
              <a:gd name="connsiteX3" fmla="*/ 0 w 15762957"/>
              <a:gd name="connsiteY3" fmla="*/ 13716000 h 13716000"/>
              <a:gd name="connsiteX4" fmla="*/ 125505 w 15762957"/>
              <a:gd name="connsiteY4" fmla="*/ 17929 h 13716000"/>
              <a:gd name="connsiteX0" fmla="*/ 89647 w 15727099"/>
              <a:gd name="connsiteY0" fmla="*/ 17929 h 13716000"/>
              <a:gd name="connsiteX1" fmla="*/ 10931579 w 15727099"/>
              <a:gd name="connsiteY1" fmla="*/ 0 h 13716000"/>
              <a:gd name="connsiteX2" fmla="*/ 15727099 w 15727099"/>
              <a:gd name="connsiteY2" fmla="*/ 13716000 h 13716000"/>
              <a:gd name="connsiteX3" fmla="*/ 0 w 15727099"/>
              <a:gd name="connsiteY3" fmla="*/ 13680141 h 13716000"/>
              <a:gd name="connsiteX4" fmla="*/ 89647 w 15727099"/>
              <a:gd name="connsiteY4" fmla="*/ 17929 h 13716000"/>
              <a:gd name="connsiteX0" fmla="*/ 0 w 15637452"/>
              <a:gd name="connsiteY0" fmla="*/ 17929 h 13716000"/>
              <a:gd name="connsiteX1" fmla="*/ 10841932 w 15637452"/>
              <a:gd name="connsiteY1" fmla="*/ 0 h 13716000"/>
              <a:gd name="connsiteX2" fmla="*/ 15637452 w 15637452"/>
              <a:gd name="connsiteY2" fmla="*/ 13716000 h 13716000"/>
              <a:gd name="connsiteX3" fmla="*/ 0 w 15637452"/>
              <a:gd name="connsiteY3" fmla="*/ 13680141 h 13716000"/>
              <a:gd name="connsiteX4" fmla="*/ 0 w 15637452"/>
              <a:gd name="connsiteY4" fmla="*/ 17929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37452" h="13716000">
                <a:moveTo>
                  <a:pt x="0" y="17929"/>
                </a:moveTo>
                <a:lnTo>
                  <a:pt x="10841932" y="0"/>
                </a:lnTo>
                <a:lnTo>
                  <a:pt x="15637452" y="13716000"/>
                </a:lnTo>
                <a:lnTo>
                  <a:pt x="0" y="13680141"/>
                </a:lnTo>
                <a:lnTo>
                  <a:pt x="0" y="179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285115"/>
            <a:ext cx="2991039" cy="1828805"/>
          </a:xfrm>
        </p:spPr>
        <p:txBody>
          <a:bodyPr lIns="0" tIns="0" rIns="0" bIns="0" anchor="b" anchorCtr="0">
            <a:noAutofit/>
          </a:bodyPr>
          <a:lstStyle>
            <a:lvl1pPr algn="l">
              <a:defRPr sz="4088" b="1" i="0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5512D46A-AFDC-5B4F-90BB-EE709CADF8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96018" y="1437629"/>
            <a:ext cx="654393" cy="794641"/>
          </a:xfrm>
          <a:solidFill>
            <a:schemeClr val="accent1"/>
          </a:solidFill>
        </p:spPr>
        <p:txBody>
          <a:bodyPr wrap="none" lIns="324000" tIns="46800" rIns="324000" anchor="ctr" anchorCtr="0">
            <a:spAutoFit/>
          </a:bodyPr>
          <a:lstStyle>
            <a:lvl1pPr marL="0" indent="0">
              <a:buNone/>
              <a:defRPr sz="5063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7">
            <a:extLst>
              <a:ext uri="{FF2B5EF4-FFF2-40B4-BE49-F238E27FC236}">
                <a16:creationId xmlns:a16="http://schemas.microsoft.com/office/drawing/2014/main" id="{060C2689-8E9D-1846-BDC3-51B2A45B31E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96018" y="2208950"/>
            <a:ext cx="654393" cy="794641"/>
          </a:xfrm>
          <a:solidFill>
            <a:schemeClr val="accent1"/>
          </a:solidFill>
        </p:spPr>
        <p:txBody>
          <a:bodyPr wrap="none" lIns="324000" tIns="46800" rIns="324000" anchor="ctr" anchorCtr="0">
            <a:spAutoFit/>
          </a:bodyPr>
          <a:lstStyle>
            <a:lvl1pPr marL="0" indent="0">
              <a:buNone/>
              <a:defRPr sz="5063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2" name="Tijdelijke aanduiding voor tekst 7">
            <a:extLst>
              <a:ext uri="{FF2B5EF4-FFF2-40B4-BE49-F238E27FC236}">
                <a16:creationId xmlns:a16="http://schemas.microsoft.com/office/drawing/2014/main" id="{C846E51E-3362-C24C-B564-D3A21AC1CA4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96018" y="2981020"/>
            <a:ext cx="654393" cy="793551"/>
          </a:xfrm>
          <a:solidFill>
            <a:schemeClr val="accent1"/>
          </a:solidFill>
        </p:spPr>
        <p:txBody>
          <a:bodyPr wrap="none" lIns="324000" rIns="324000" anchor="ctr" anchorCtr="0">
            <a:spAutoFit/>
          </a:bodyPr>
          <a:lstStyle>
            <a:lvl1pPr marL="0" indent="0">
              <a:buNone/>
              <a:defRPr sz="5063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F07B601A-6C46-4643-901D-C58C162DD2A4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ep 14">
            <a:extLst>
              <a:ext uri="{FF2B5EF4-FFF2-40B4-BE49-F238E27FC236}">
                <a16:creationId xmlns:a16="http://schemas.microsoft.com/office/drawing/2014/main" id="{F44D94E8-9F5D-4A0F-B034-688A2DD74A4D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38FCE3C2-EEFD-4190-B367-97F48326AD7D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9" name="Afbeelding 18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4829FC6C-5B93-4868-9DF7-204A2B25EB8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883674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laio-Tussentitel-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4126" y="1"/>
            <a:ext cx="5652781" cy="5148943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4151429"/>
              <a:gd name="connsiteX1" fmla="*/ 14660896 w 19456416"/>
              <a:gd name="connsiteY1" fmla="*/ 0 h 14151429"/>
              <a:gd name="connsiteX2" fmla="*/ 19456416 w 19456416"/>
              <a:gd name="connsiteY2" fmla="*/ 13716000 h 14151429"/>
              <a:gd name="connsiteX3" fmla="*/ 4339772 w 19456416"/>
              <a:gd name="connsiteY3" fmla="*/ 14151429 h 14151429"/>
              <a:gd name="connsiteX4" fmla="*/ 0 w 19456416"/>
              <a:gd name="connsiteY4" fmla="*/ 0 h 14151429"/>
              <a:gd name="connsiteX0" fmla="*/ 0 w 19456416"/>
              <a:gd name="connsiteY0" fmla="*/ 0 h 13730515"/>
              <a:gd name="connsiteX1" fmla="*/ 14660896 w 19456416"/>
              <a:gd name="connsiteY1" fmla="*/ 0 h 13730515"/>
              <a:gd name="connsiteX2" fmla="*/ 19456416 w 19456416"/>
              <a:gd name="connsiteY2" fmla="*/ 13716000 h 13730515"/>
              <a:gd name="connsiteX3" fmla="*/ 4397829 w 19456416"/>
              <a:gd name="connsiteY3" fmla="*/ 13730515 h 13730515"/>
              <a:gd name="connsiteX4" fmla="*/ 0 w 19456416"/>
              <a:gd name="connsiteY4" fmla="*/ 0 h 13730515"/>
              <a:gd name="connsiteX0" fmla="*/ 348343 w 15058587"/>
              <a:gd name="connsiteY0" fmla="*/ 58057 h 13730515"/>
              <a:gd name="connsiteX1" fmla="*/ 10263067 w 15058587"/>
              <a:gd name="connsiteY1" fmla="*/ 0 h 13730515"/>
              <a:gd name="connsiteX2" fmla="*/ 15058587 w 15058587"/>
              <a:gd name="connsiteY2" fmla="*/ 13716000 h 13730515"/>
              <a:gd name="connsiteX3" fmla="*/ 0 w 15058587"/>
              <a:gd name="connsiteY3" fmla="*/ 13730515 h 13730515"/>
              <a:gd name="connsiteX4" fmla="*/ 348343 w 15058587"/>
              <a:gd name="connsiteY4" fmla="*/ 58057 h 13730515"/>
              <a:gd name="connsiteX0" fmla="*/ 0 w 15073101"/>
              <a:gd name="connsiteY0" fmla="*/ 0 h 13730515"/>
              <a:gd name="connsiteX1" fmla="*/ 10277581 w 15073101"/>
              <a:gd name="connsiteY1" fmla="*/ 0 h 13730515"/>
              <a:gd name="connsiteX2" fmla="*/ 15073101 w 15073101"/>
              <a:gd name="connsiteY2" fmla="*/ 13716000 h 13730515"/>
              <a:gd name="connsiteX3" fmla="*/ 14514 w 15073101"/>
              <a:gd name="connsiteY3" fmla="*/ 13730515 h 13730515"/>
              <a:gd name="connsiteX4" fmla="*/ 0 w 15073101"/>
              <a:gd name="connsiteY4" fmla="*/ 0 h 13730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73101" h="13730515">
                <a:moveTo>
                  <a:pt x="0" y="0"/>
                </a:moveTo>
                <a:lnTo>
                  <a:pt x="10277581" y="0"/>
                </a:lnTo>
                <a:lnTo>
                  <a:pt x="15073101" y="13716000"/>
                </a:lnTo>
                <a:lnTo>
                  <a:pt x="14514" y="13730515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038E2985-69AC-D244-9BDE-A8F82C582D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48345" y="-104774"/>
            <a:ext cx="2496312" cy="2495556"/>
          </a:xfrm>
          <a:prstGeom prst="ellipse">
            <a:avLst/>
          </a:prstGeom>
          <a:solidFill>
            <a:schemeClr val="accent6"/>
          </a:solidFill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90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51938"/>
            <a:ext cx="2991039" cy="1828805"/>
          </a:xfrm>
        </p:spPr>
        <p:txBody>
          <a:bodyPr lIns="0" tIns="0" rIns="0" bIns="0" anchor="t" anchorCtr="0">
            <a:noAutofit/>
          </a:bodyPr>
          <a:lstStyle>
            <a:lvl1pPr algn="l">
              <a:defRPr sz="7125" b="1" i="0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BDD6093D-E0DB-C84B-B211-6EC2A7A6B1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82019" y="1466856"/>
            <a:ext cx="1838442" cy="1838322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151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AD399937-4CE9-7144-B824-681F0ACA62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47072" y="1449981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0" name="Tijdelijke aanduiding voor tekst 18">
            <a:extLst>
              <a:ext uri="{FF2B5EF4-FFF2-40B4-BE49-F238E27FC236}">
                <a16:creationId xmlns:a16="http://schemas.microsoft.com/office/drawing/2014/main" id="{9CF7B757-7CD4-ED48-8534-CCCC9A3AD3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71468" y="2543171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1" name="Tijdelijke aanduiding voor tekst 18">
            <a:extLst>
              <a:ext uri="{FF2B5EF4-FFF2-40B4-BE49-F238E27FC236}">
                <a16:creationId xmlns:a16="http://schemas.microsoft.com/office/drawing/2014/main" id="{CF1C7BB6-A895-7A43-BE88-E215F9A305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91562" y="3353400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2" name="Tijdelijke aanduiding voor tekst 18">
            <a:extLst>
              <a:ext uri="{FF2B5EF4-FFF2-40B4-BE49-F238E27FC236}">
                <a16:creationId xmlns:a16="http://schemas.microsoft.com/office/drawing/2014/main" id="{E26D2C97-D1F5-914E-94A1-537DF11BB42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50063" y="3400421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3" name="Tijdelijke aanduiding voor tekst 18">
            <a:extLst>
              <a:ext uri="{FF2B5EF4-FFF2-40B4-BE49-F238E27FC236}">
                <a16:creationId xmlns:a16="http://schemas.microsoft.com/office/drawing/2014/main" id="{3EDB2BAC-5618-9142-84D9-BBE39DC0B0B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86601" y="2733669"/>
            <a:ext cx="904559" cy="904878"/>
          </a:xfrm>
          <a:prstGeom prst="ellipse">
            <a:avLst/>
          </a:prstGeom>
          <a:solidFill>
            <a:schemeClr val="bg1"/>
          </a:solidFill>
          <a:effectLst>
            <a:outerShdw blurRad="1270000" algn="ctr" rotWithShape="0">
              <a:prstClr val="black">
                <a:alpha val="30000"/>
              </a:prstClr>
            </a:outerShdw>
          </a:effectLst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D5ACA82A-7E77-42ED-AD3D-E97C6A285CAD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902B098C-6C6A-44EC-A4A0-D0515B83F83F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7" name="Afbeelding 26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8E125DBD-CE79-4F76-BA2D-69C322AE045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063966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V="1">
            <a:off x="-1539" y="0"/>
            <a:ext cx="4681848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7053943 w 19456416"/>
              <a:gd name="connsiteY3" fmla="*/ 13716000 h 13716000"/>
              <a:gd name="connsiteX4" fmla="*/ 0 w 19456416"/>
              <a:gd name="connsiteY4" fmla="*/ 0 h 13716000"/>
              <a:gd name="connsiteX0" fmla="*/ 0 w 12484116"/>
              <a:gd name="connsiteY0" fmla="*/ 32658 h 13716000"/>
              <a:gd name="connsiteX1" fmla="*/ 7688596 w 12484116"/>
              <a:gd name="connsiteY1" fmla="*/ 0 h 13716000"/>
              <a:gd name="connsiteX2" fmla="*/ 12484116 w 12484116"/>
              <a:gd name="connsiteY2" fmla="*/ 13716000 h 13716000"/>
              <a:gd name="connsiteX3" fmla="*/ 81643 w 12484116"/>
              <a:gd name="connsiteY3" fmla="*/ 13716000 h 13716000"/>
              <a:gd name="connsiteX4" fmla="*/ 0 w 12484116"/>
              <a:gd name="connsiteY4" fmla="*/ 32658 h 13716000"/>
              <a:gd name="connsiteX0" fmla="*/ 0 w 12484116"/>
              <a:gd name="connsiteY0" fmla="*/ 32658 h 13716000"/>
              <a:gd name="connsiteX1" fmla="*/ 7688596 w 12484116"/>
              <a:gd name="connsiteY1" fmla="*/ 0 h 13716000"/>
              <a:gd name="connsiteX2" fmla="*/ 12484116 w 12484116"/>
              <a:gd name="connsiteY2" fmla="*/ 13716000 h 13716000"/>
              <a:gd name="connsiteX3" fmla="*/ 16328 w 12484116"/>
              <a:gd name="connsiteY3" fmla="*/ 13716000 h 13716000"/>
              <a:gd name="connsiteX4" fmla="*/ 0 w 12484116"/>
              <a:gd name="connsiteY4" fmla="*/ 32658 h 13716000"/>
              <a:gd name="connsiteX0" fmla="*/ 0 w 12484116"/>
              <a:gd name="connsiteY0" fmla="*/ 32658 h 13716000"/>
              <a:gd name="connsiteX1" fmla="*/ 7688596 w 12484116"/>
              <a:gd name="connsiteY1" fmla="*/ 0 h 13716000"/>
              <a:gd name="connsiteX2" fmla="*/ 12484116 w 12484116"/>
              <a:gd name="connsiteY2" fmla="*/ 13716000 h 13716000"/>
              <a:gd name="connsiteX3" fmla="*/ 16328 w 12484116"/>
              <a:gd name="connsiteY3" fmla="*/ 13716000 h 13716000"/>
              <a:gd name="connsiteX4" fmla="*/ 0 w 12484116"/>
              <a:gd name="connsiteY4" fmla="*/ 32658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84116" h="13716000">
                <a:moveTo>
                  <a:pt x="0" y="32658"/>
                </a:moveTo>
                <a:lnTo>
                  <a:pt x="7688596" y="0"/>
                </a:lnTo>
                <a:lnTo>
                  <a:pt x="12484116" y="13716000"/>
                </a:lnTo>
                <a:lnTo>
                  <a:pt x="16328" y="13716000"/>
                </a:lnTo>
                <a:cubicBezTo>
                  <a:pt x="10885" y="9154886"/>
                  <a:pt x="5443" y="4593772"/>
                  <a:pt x="0" y="326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51938"/>
            <a:ext cx="2991039" cy="1828805"/>
          </a:xfrm>
        </p:spPr>
        <p:txBody>
          <a:bodyPr lIns="0" tIns="0" rIns="0" bIns="0" anchor="t" anchorCtr="0">
            <a:noAutofit/>
          </a:bodyPr>
          <a:lstStyle>
            <a:lvl1pPr algn="l">
              <a:defRPr sz="7125" b="1" i="0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60A0D737-3B5B-A54C-8BC7-D2C73DBE8A3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94992" y="505197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8" name="Tijdelijke aanduiding voor afbeelding 4">
            <a:extLst>
              <a:ext uri="{FF2B5EF4-FFF2-40B4-BE49-F238E27FC236}">
                <a16:creationId xmlns:a16="http://schemas.microsoft.com/office/drawing/2014/main" id="{AEC66D6D-4E9E-BA45-B065-B7885E2B746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831644" y="1288629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4" name="Tijdelijke aanduiding voor afbeelding 4">
            <a:extLst>
              <a:ext uri="{FF2B5EF4-FFF2-40B4-BE49-F238E27FC236}">
                <a16:creationId xmlns:a16="http://schemas.microsoft.com/office/drawing/2014/main" id="{7A5DCC54-1120-0E40-A647-F783E60030D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545884" y="2072061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5" name="Tijdelijke aanduiding voor afbeelding 4">
            <a:extLst>
              <a:ext uri="{FF2B5EF4-FFF2-40B4-BE49-F238E27FC236}">
                <a16:creationId xmlns:a16="http://schemas.microsoft.com/office/drawing/2014/main" id="{E93A41B4-3D4C-5748-805B-940C26225CC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284710" y="2855493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6" name="Tijdelijke aanduiding voor afbeelding 4">
            <a:extLst>
              <a:ext uri="{FF2B5EF4-FFF2-40B4-BE49-F238E27FC236}">
                <a16:creationId xmlns:a16="http://schemas.microsoft.com/office/drawing/2014/main" id="{6534A023-7B18-D345-8842-DFFCE6E7A00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008468" y="3638925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BA58731F-B8FA-0247-AA61-8ED9CB5C1F6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047547" y="504900"/>
            <a:ext cx="3613591" cy="666900"/>
          </a:xfrm>
        </p:spPr>
        <p:txBody>
          <a:bodyPr vert="horz" lIns="0" tIns="0" rIns="0" bIns="0" rtlCol="0" anchor="ctr" anchorCtr="0">
            <a:noAutofit/>
          </a:bodyPr>
          <a:lstStyle>
            <a:lvl1pPr>
              <a:defRPr lang="nl-BE" sz="1575" cap="all" baseline="0" dirty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lvl="0" indent="0">
              <a:buNone/>
            </a:pPr>
            <a:endParaRPr lang="nl-BE"/>
          </a:p>
        </p:txBody>
      </p:sp>
      <p:sp>
        <p:nvSpPr>
          <p:cNvPr id="27" name="Tijdelijke aanduiding voor tekst 9">
            <a:extLst>
              <a:ext uri="{FF2B5EF4-FFF2-40B4-BE49-F238E27FC236}">
                <a16:creationId xmlns:a16="http://schemas.microsoft.com/office/drawing/2014/main" id="{A0EE5539-1115-6C4B-9B25-40ABE13BB1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84212" y="1289250"/>
            <a:ext cx="3876926" cy="6669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575" cap="all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9">
            <a:extLst>
              <a:ext uri="{FF2B5EF4-FFF2-40B4-BE49-F238E27FC236}">
                <a16:creationId xmlns:a16="http://schemas.microsoft.com/office/drawing/2014/main" id="{F8965014-EEC3-A94C-B260-F0A950641BE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498439" y="2072250"/>
            <a:ext cx="4162699" cy="666900"/>
          </a:xfrm>
        </p:spPr>
        <p:txBody>
          <a:bodyPr vert="horz" lIns="0" tIns="0" rIns="0" bIns="0" rtlCol="0" anchor="ctr" anchorCtr="0">
            <a:noAutofit/>
          </a:bodyPr>
          <a:lstStyle>
            <a:lvl1pPr>
              <a:defRPr lang="nl-BE" sz="1575" cap="all" baseline="0" dirty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lvl="0" indent="0">
              <a:buNone/>
            </a:pPr>
            <a:endParaRPr lang="nl-BE"/>
          </a:p>
        </p:txBody>
      </p:sp>
      <p:sp>
        <p:nvSpPr>
          <p:cNvPr id="29" name="Tijdelijke aanduiding voor tekst 9">
            <a:extLst>
              <a:ext uri="{FF2B5EF4-FFF2-40B4-BE49-F238E27FC236}">
                <a16:creationId xmlns:a16="http://schemas.microsoft.com/office/drawing/2014/main" id="{A70A39F1-2177-B041-8461-C32ABEA50FE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237278" y="2855250"/>
            <a:ext cx="4423860" cy="666900"/>
          </a:xfrm>
        </p:spPr>
        <p:txBody>
          <a:bodyPr vert="horz" lIns="0" tIns="0" rIns="0" bIns="0" rtlCol="0" anchor="ctr" anchorCtr="0">
            <a:noAutofit/>
          </a:bodyPr>
          <a:lstStyle>
            <a:lvl1pPr>
              <a:defRPr lang="nl-BE" sz="1575" cap="all" baseline="0" dirty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lvl="0" indent="0">
              <a:buNone/>
            </a:pPr>
            <a:endParaRPr lang="nl-BE"/>
          </a:p>
        </p:txBody>
      </p:sp>
      <p:sp>
        <p:nvSpPr>
          <p:cNvPr id="30" name="Tijdelijke aanduiding voor tekst 9">
            <a:extLst>
              <a:ext uri="{FF2B5EF4-FFF2-40B4-BE49-F238E27FC236}">
                <a16:creationId xmlns:a16="http://schemas.microsoft.com/office/drawing/2014/main" id="{84408592-E52B-8A44-A55A-83717F92E11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961036" y="3638925"/>
            <a:ext cx="4700102" cy="666900"/>
          </a:xfrm>
        </p:spPr>
        <p:txBody>
          <a:bodyPr vert="horz" lIns="0" tIns="0" rIns="0" bIns="0" rtlCol="0" anchor="ctr" anchorCtr="0">
            <a:noAutofit/>
          </a:bodyPr>
          <a:lstStyle>
            <a:lvl1pPr>
              <a:defRPr lang="nl-BE" sz="1575" cap="all" baseline="0" dirty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lvl="0" indent="0">
              <a:buNone/>
            </a:pPr>
            <a:endParaRPr lang="nl-BE"/>
          </a:p>
        </p:txBody>
      </p:sp>
      <p:grpSp>
        <p:nvGrpSpPr>
          <p:cNvPr id="22" name="Groep 21">
            <a:extLst>
              <a:ext uri="{FF2B5EF4-FFF2-40B4-BE49-F238E27FC236}">
                <a16:creationId xmlns:a16="http://schemas.microsoft.com/office/drawing/2014/main" id="{E8D9D473-0944-49F1-97FD-D62DA2C5E434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4105A961-D296-4FF2-91AF-4D84C1E47B11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1" name="Afbeelding 30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A22548DD-3AEA-40F1-9A40-AD142434AE4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834975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Blanco-Gro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849" y="657640"/>
            <a:ext cx="6858000" cy="648795"/>
          </a:xfrm>
        </p:spPr>
        <p:txBody>
          <a:bodyPr lIns="0" tIns="0" rIns="0" bIns="0" anchor="t" anchorCtr="0">
            <a:noAutofit/>
          </a:bodyPr>
          <a:lstStyle>
            <a:lvl1pPr algn="l">
              <a:defRPr sz="3314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grpSp>
        <p:nvGrpSpPr>
          <p:cNvPr id="9" name="Groep 8">
            <a:extLst>
              <a:ext uri="{FF2B5EF4-FFF2-40B4-BE49-F238E27FC236}">
                <a16:creationId xmlns:a16="http://schemas.microsoft.com/office/drawing/2014/main" id="{BA05E0B3-46B9-4931-8CC4-9408735A23C8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C0FC166E-6EB2-4CA5-8E46-1C0CC4B9BFE2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Afbeelding 14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3E9E0590-0E91-488E-8B62-6301E03BF9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750247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Netwer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Rechte verbindingslijn 20">
            <a:extLst>
              <a:ext uri="{FF2B5EF4-FFF2-40B4-BE49-F238E27FC236}">
                <a16:creationId xmlns:a16="http://schemas.microsoft.com/office/drawing/2014/main" id="{B2CBF9D3-2476-0840-AD1D-4D5B50044D7F}"/>
              </a:ext>
            </a:extLst>
          </p:cNvPr>
          <p:cNvCxnSpPr>
            <a:cxnSpLocks/>
          </p:cNvCxnSpPr>
          <p:nvPr userDrawn="1"/>
        </p:nvCxnSpPr>
        <p:spPr>
          <a:xfrm flipH="1">
            <a:off x="4245365" y="2398950"/>
            <a:ext cx="1598504" cy="925979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chte verbindingslijn 19">
            <a:extLst>
              <a:ext uri="{FF2B5EF4-FFF2-40B4-BE49-F238E27FC236}">
                <a16:creationId xmlns:a16="http://schemas.microsoft.com/office/drawing/2014/main" id="{6B0B5D76-C41C-764E-847B-9261DF8E1CD1}"/>
              </a:ext>
            </a:extLst>
          </p:cNvPr>
          <p:cNvCxnSpPr>
            <a:cxnSpLocks/>
          </p:cNvCxnSpPr>
          <p:nvPr userDrawn="1"/>
        </p:nvCxnSpPr>
        <p:spPr>
          <a:xfrm flipH="1">
            <a:off x="4924567" y="2396250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chte verbindingslijn 18">
            <a:extLst>
              <a:ext uri="{FF2B5EF4-FFF2-40B4-BE49-F238E27FC236}">
                <a16:creationId xmlns:a16="http://schemas.microsoft.com/office/drawing/2014/main" id="{C0159B2C-A4DE-3E45-97A7-1DE5285C376E}"/>
              </a:ext>
            </a:extLst>
          </p:cNvPr>
          <p:cNvCxnSpPr/>
          <p:nvPr userDrawn="1"/>
        </p:nvCxnSpPr>
        <p:spPr>
          <a:xfrm flipH="1" flipV="1">
            <a:off x="5831813" y="2396560"/>
            <a:ext cx="0" cy="1790937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chte verbindingslijn 16">
            <a:extLst>
              <a:ext uri="{FF2B5EF4-FFF2-40B4-BE49-F238E27FC236}">
                <a16:creationId xmlns:a16="http://schemas.microsoft.com/office/drawing/2014/main" id="{F6EAE981-99DC-C54F-949C-EEC7F47DC630}"/>
              </a:ext>
            </a:extLst>
          </p:cNvPr>
          <p:cNvCxnSpPr>
            <a:cxnSpLocks/>
          </p:cNvCxnSpPr>
          <p:nvPr userDrawn="1"/>
        </p:nvCxnSpPr>
        <p:spPr>
          <a:xfrm>
            <a:off x="5817529" y="2398936"/>
            <a:ext cx="1598504" cy="925979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chte verbindingslijn 14">
            <a:extLst>
              <a:ext uri="{FF2B5EF4-FFF2-40B4-BE49-F238E27FC236}">
                <a16:creationId xmlns:a16="http://schemas.microsoft.com/office/drawing/2014/main" id="{A89EF3F6-723C-D74A-9915-BC800913D654}"/>
              </a:ext>
            </a:extLst>
          </p:cNvPr>
          <p:cNvCxnSpPr>
            <a:cxnSpLocks/>
          </p:cNvCxnSpPr>
          <p:nvPr userDrawn="1"/>
        </p:nvCxnSpPr>
        <p:spPr>
          <a:xfrm flipV="1">
            <a:off x="5817529" y="2403702"/>
            <a:ext cx="1810319" cy="0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2D2AAB95-5C2B-B946-BA7C-01A210BF9004}"/>
              </a:ext>
            </a:extLst>
          </p:cNvPr>
          <p:cNvCxnSpPr>
            <a:cxnSpLocks/>
          </p:cNvCxnSpPr>
          <p:nvPr userDrawn="1"/>
        </p:nvCxnSpPr>
        <p:spPr>
          <a:xfrm flipV="1">
            <a:off x="5824347" y="852093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C1892785-D86A-9243-8630-1572B093C625}"/>
              </a:ext>
            </a:extLst>
          </p:cNvPr>
          <p:cNvCxnSpPr>
            <a:cxnSpLocks/>
          </p:cNvCxnSpPr>
          <p:nvPr userDrawn="1"/>
        </p:nvCxnSpPr>
        <p:spPr>
          <a:xfrm flipV="1">
            <a:off x="5817529" y="1487254"/>
            <a:ext cx="1598504" cy="925979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454B38E0-0579-6146-8CF0-329883FFC6A3}"/>
              </a:ext>
            </a:extLst>
          </p:cNvPr>
          <p:cNvCxnSpPr/>
          <p:nvPr userDrawn="1"/>
        </p:nvCxnSpPr>
        <p:spPr>
          <a:xfrm flipH="1" flipV="1">
            <a:off x="5831813" y="624659"/>
            <a:ext cx="0" cy="1790937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02CA9F1C-1705-1944-86A1-079EABF87F67}"/>
              </a:ext>
            </a:extLst>
          </p:cNvPr>
          <p:cNvCxnSpPr/>
          <p:nvPr userDrawn="1"/>
        </p:nvCxnSpPr>
        <p:spPr>
          <a:xfrm flipH="1" flipV="1">
            <a:off x="4924567" y="852093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92D26D36-7912-1147-A8F4-66544430CB28}"/>
              </a:ext>
            </a:extLst>
          </p:cNvPr>
          <p:cNvCxnSpPr>
            <a:cxnSpLocks/>
          </p:cNvCxnSpPr>
          <p:nvPr userDrawn="1"/>
        </p:nvCxnSpPr>
        <p:spPr>
          <a:xfrm>
            <a:off x="5817528" y="2398937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Afbeelding 3">
            <a:extLst>
              <a:ext uri="{FF2B5EF4-FFF2-40B4-BE49-F238E27FC236}">
                <a16:creationId xmlns:a16="http://schemas.microsoft.com/office/drawing/2014/main" id="{C56B31F1-8A6E-AC43-A966-FF55C9BD767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4455" y="1152590"/>
            <a:ext cx="5610590" cy="2695575"/>
          </a:xfrm>
          <a:prstGeom prst="rect">
            <a:avLst/>
          </a:prstGeom>
        </p:spPr>
      </p:pic>
      <p:sp>
        <p:nvSpPr>
          <p:cNvPr id="22" name="Tijdelijke aanduiding voor tekst 18">
            <a:extLst>
              <a:ext uri="{FF2B5EF4-FFF2-40B4-BE49-F238E27FC236}">
                <a16:creationId xmlns:a16="http://schemas.microsoft.com/office/drawing/2014/main" id="{1A734011-CC04-6B45-A533-0308014C4F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35944" y="465547"/>
            <a:ext cx="796552" cy="796892"/>
          </a:xfrm>
          <a:prstGeom prst="ellipse">
            <a:avLst/>
          </a:prstGeom>
          <a:solidFill>
            <a:schemeClr val="bg1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388" b="1" i="0" cap="all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3" name="Tijdelijke aanduiding voor tekst 18">
            <a:extLst>
              <a:ext uri="{FF2B5EF4-FFF2-40B4-BE49-F238E27FC236}">
                <a16:creationId xmlns:a16="http://schemas.microsoft.com/office/drawing/2014/main" id="{C870BC81-6EC4-7646-8060-20217CC7EB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3334" y="238126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4" name="Tijdelijke aanduiding voor tekst 18">
            <a:extLst>
              <a:ext uri="{FF2B5EF4-FFF2-40B4-BE49-F238E27FC236}">
                <a16:creationId xmlns:a16="http://schemas.microsoft.com/office/drawing/2014/main" id="{DA3192BC-78DA-554D-BF8A-AFF1FDDDAF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32358" y="452047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5" name="Tijdelijke aanduiding voor tekst 18">
            <a:extLst>
              <a:ext uri="{FF2B5EF4-FFF2-40B4-BE49-F238E27FC236}">
                <a16:creationId xmlns:a16="http://schemas.microsoft.com/office/drawing/2014/main" id="{677E7276-4871-E545-ADB2-CE0CA9753C1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017406" y="1100709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6" name="Tijdelijke aanduiding voor tekst 18">
            <a:extLst>
              <a:ext uri="{FF2B5EF4-FFF2-40B4-BE49-F238E27FC236}">
                <a16:creationId xmlns:a16="http://schemas.microsoft.com/office/drawing/2014/main" id="{9414DED6-5CC1-8142-9CC0-3ACE852CA8A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217462" y="2005830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7" name="Tijdelijke aanduiding voor tekst 18">
            <a:extLst>
              <a:ext uri="{FF2B5EF4-FFF2-40B4-BE49-F238E27FC236}">
                <a16:creationId xmlns:a16="http://schemas.microsoft.com/office/drawing/2014/main" id="{96EA01F1-1610-9740-9E5F-B2B5596F8E5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17406" y="2913070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18">
            <a:extLst>
              <a:ext uri="{FF2B5EF4-FFF2-40B4-BE49-F238E27FC236}">
                <a16:creationId xmlns:a16="http://schemas.microsoft.com/office/drawing/2014/main" id="{C7A98823-842C-CE45-85EE-3F3018EA019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39108" y="3561624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9" name="Tijdelijke aanduiding voor tekst 18">
            <a:extLst>
              <a:ext uri="{FF2B5EF4-FFF2-40B4-BE49-F238E27FC236}">
                <a16:creationId xmlns:a16="http://schemas.microsoft.com/office/drawing/2014/main" id="{92DF2341-986C-5645-98EE-F1EFE245038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433334" y="3793203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0" name="Tijdelijke aanduiding voor tekst 18">
            <a:extLst>
              <a:ext uri="{FF2B5EF4-FFF2-40B4-BE49-F238E27FC236}">
                <a16:creationId xmlns:a16="http://schemas.microsoft.com/office/drawing/2014/main" id="{195922A2-DA17-6F46-818A-E7949211AD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537645" y="3558451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1" name="Tijdelijke aanduiding voor tekst 18">
            <a:extLst>
              <a:ext uri="{FF2B5EF4-FFF2-40B4-BE49-F238E27FC236}">
                <a16:creationId xmlns:a16="http://schemas.microsoft.com/office/drawing/2014/main" id="{2A8DD098-2D1E-8E49-B8EE-F349AE4FDD6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846900" y="2913070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grpSp>
        <p:nvGrpSpPr>
          <p:cNvPr id="35" name="Groep 34">
            <a:extLst>
              <a:ext uri="{FF2B5EF4-FFF2-40B4-BE49-F238E27FC236}">
                <a16:creationId xmlns:a16="http://schemas.microsoft.com/office/drawing/2014/main" id="{97A5E55E-ABEA-4109-AFF6-B869AB9F77B1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36" name="Rechthoek 35">
              <a:extLst>
                <a:ext uri="{FF2B5EF4-FFF2-40B4-BE49-F238E27FC236}">
                  <a16:creationId xmlns:a16="http://schemas.microsoft.com/office/drawing/2014/main" id="{1AF3315C-17C8-4939-88F1-DBB0DBA53093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7" name="Afbeelding 36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85349006-5B78-4E32-9315-5F7C27FBA9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0650106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3122" y="-6124"/>
            <a:ext cx="5741234" cy="5155747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4180114 w 19456416"/>
              <a:gd name="connsiteY3" fmla="*/ 13716000 h 13716000"/>
              <a:gd name="connsiteX4" fmla="*/ 0 w 19456416"/>
              <a:gd name="connsiteY4" fmla="*/ 0 h 13716000"/>
              <a:gd name="connsiteX0" fmla="*/ 1175657 w 15276302"/>
              <a:gd name="connsiteY0" fmla="*/ 0 h 13716000"/>
              <a:gd name="connsiteX1" fmla="*/ 10480782 w 15276302"/>
              <a:gd name="connsiteY1" fmla="*/ 0 h 13716000"/>
              <a:gd name="connsiteX2" fmla="*/ 15276302 w 15276302"/>
              <a:gd name="connsiteY2" fmla="*/ 13716000 h 13716000"/>
              <a:gd name="connsiteX3" fmla="*/ 0 w 15276302"/>
              <a:gd name="connsiteY3" fmla="*/ 13716000 h 13716000"/>
              <a:gd name="connsiteX4" fmla="*/ 1175657 w 15276302"/>
              <a:gd name="connsiteY4" fmla="*/ 0 h 13716000"/>
              <a:gd name="connsiteX0" fmla="*/ 0 w 15292631"/>
              <a:gd name="connsiteY0" fmla="*/ 0 h 13732329"/>
              <a:gd name="connsiteX1" fmla="*/ 10497111 w 15292631"/>
              <a:gd name="connsiteY1" fmla="*/ 16329 h 13732329"/>
              <a:gd name="connsiteX2" fmla="*/ 15292631 w 15292631"/>
              <a:gd name="connsiteY2" fmla="*/ 13732329 h 13732329"/>
              <a:gd name="connsiteX3" fmla="*/ 16329 w 15292631"/>
              <a:gd name="connsiteY3" fmla="*/ 13732329 h 13732329"/>
              <a:gd name="connsiteX4" fmla="*/ 0 w 15292631"/>
              <a:gd name="connsiteY4" fmla="*/ 0 h 13732329"/>
              <a:gd name="connsiteX0" fmla="*/ 0 w 15292631"/>
              <a:gd name="connsiteY0" fmla="*/ 0 h 13732329"/>
              <a:gd name="connsiteX1" fmla="*/ 10497111 w 15292631"/>
              <a:gd name="connsiteY1" fmla="*/ 16329 h 13732329"/>
              <a:gd name="connsiteX2" fmla="*/ 15292631 w 15292631"/>
              <a:gd name="connsiteY2" fmla="*/ 13732329 h 13732329"/>
              <a:gd name="connsiteX3" fmla="*/ 0 w 15292631"/>
              <a:gd name="connsiteY3" fmla="*/ 13683343 h 13732329"/>
              <a:gd name="connsiteX4" fmla="*/ 0 w 15292631"/>
              <a:gd name="connsiteY4" fmla="*/ 0 h 13732329"/>
              <a:gd name="connsiteX0" fmla="*/ 16329 w 15308960"/>
              <a:gd name="connsiteY0" fmla="*/ 0 h 13732329"/>
              <a:gd name="connsiteX1" fmla="*/ 10513440 w 15308960"/>
              <a:gd name="connsiteY1" fmla="*/ 16329 h 13732329"/>
              <a:gd name="connsiteX2" fmla="*/ 15308960 w 15308960"/>
              <a:gd name="connsiteY2" fmla="*/ 13732329 h 13732329"/>
              <a:gd name="connsiteX3" fmla="*/ 0 w 15308960"/>
              <a:gd name="connsiteY3" fmla="*/ 13650686 h 13732329"/>
              <a:gd name="connsiteX4" fmla="*/ 16329 w 15308960"/>
              <a:gd name="connsiteY4" fmla="*/ 0 h 13732329"/>
              <a:gd name="connsiteX0" fmla="*/ 16329 w 15308960"/>
              <a:gd name="connsiteY0" fmla="*/ 0 h 13748658"/>
              <a:gd name="connsiteX1" fmla="*/ 10513440 w 15308960"/>
              <a:gd name="connsiteY1" fmla="*/ 16329 h 13748658"/>
              <a:gd name="connsiteX2" fmla="*/ 15308960 w 15308960"/>
              <a:gd name="connsiteY2" fmla="*/ 13732329 h 13748658"/>
              <a:gd name="connsiteX3" fmla="*/ 0 w 15308960"/>
              <a:gd name="connsiteY3" fmla="*/ 13748658 h 13748658"/>
              <a:gd name="connsiteX4" fmla="*/ 16329 w 15308960"/>
              <a:gd name="connsiteY4" fmla="*/ 0 h 13748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08960" h="13748658">
                <a:moveTo>
                  <a:pt x="16329" y="0"/>
                </a:moveTo>
                <a:lnTo>
                  <a:pt x="10513440" y="16329"/>
                </a:lnTo>
                <a:lnTo>
                  <a:pt x="15308960" y="13732329"/>
                </a:lnTo>
                <a:lnTo>
                  <a:pt x="0" y="13748658"/>
                </a:lnTo>
                <a:lnTo>
                  <a:pt x="1632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1047020"/>
            <a:ext cx="3191608" cy="2741123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ctr">
              <a:defRPr sz="712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8" name="Tijdelijke aanduiding voor afbeelding 4">
            <a:extLst>
              <a:ext uri="{FF2B5EF4-FFF2-40B4-BE49-F238E27FC236}">
                <a16:creationId xmlns:a16="http://schemas.microsoft.com/office/drawing/2014/main" id="{0F07F5A2-00F8-0048-96CC-5B0E2B0A818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15054" y="951412"/>
            <a:ext cx="652092" cy="65201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4" name="Tijdelijke aanduiding voor afbeelding 4">
            <a:extLst>
              <a:ext uri="{FF2B5EF4-FFF2-40B4-BE49-F238E27FC236}">
                <a16:creationId xmlns:a16="http://schemas.microsoft.com/office/drawing/2014/main" id="{FE727A0B-9547-E246-913D-6A213065FE1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335983" y="1978303"/>
            <a:ext cx="652092" cy="65201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5" name="Tijdelijke aanduiding voor afbeelding 4">
            <a:extLst>
              <a:ext uri="{FF2B5EF4-FFF2-40B4-BE49-F238E27FC236}">
                <a16:creationId xmlns:a16="http://schemas.microsoft.com/office/drawing/2014/main" id="{446BA4EF-DA25-A240-8C81-A9C4C9E5816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681849" y="3005181"/>
            <a:ext cx="652092" cy="65201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6" name="Tijdelijke aanduiding voor tekst 9">
            <a:extLst>
              <a:ext uri="{FF2B5EF4-FFF2-40B4-BE49-F238E27FC236}">
                <a16:creationId xmlns:a16="http://schemas.microsoft.com/office/drawing/2014/main" id="{CEE8C4C8-F25B-D940-A872-144C9E68043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866514" y="951750"/>
            <a:ext cx="3613591" cy="65201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700" cap="all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7" name="Tijdelijke aanduiding voor tekst 9">
            <a:extLst>
              <a:ext uri="{FF2B5EF4-FFF2-40B4-BE49-F238E27FC236}">
                <a16:creationId xmlns:a16="http://schemas.microsoft.com/office/drawing/2014/main" id="{672C86A2-0486-DF4A-AAF7-65E53ED1951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203239" y="1972350"/>
            <a:ext cx="3613591" cy="65205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700" cap="all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9">
            <a:extLst>
              <a:ext uri="{FF2B5EF4-FFF2-40B4-BE49-F238E27FC236}">
                <a16:creationId xmlns:a16="http://schemas.microsoft.com/office/drawing/2014/main" id="{A2CCAF70-A5C6-BB41-A7B1-B92A30DF89C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536359" y="3009150"/>
            <a:ext cx="3431805" cy="65205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700" cap="all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670DF6A5-0573-47EE-B8F4-70D97BD01D76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CF3F9008-57C4-43B0-BC8D-5342ED158A5D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2" name="Afbeelding 21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51930AD4-6E7E-428C-B3F7-67ED463647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243397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E00103FA-706A-A74D-9AB7-73D79F55B2BF}"/>
              </a:ext>
            </a:extLst>
          </p:cNvPr>
          <p:cNvSpPr/>
          <p:nvPr userDrawn="1"/>
        </p:nvSpPr>
        <p:spPr>
          <a:xfrm>
            <a:off x="-4766" y="3396662"/>
            <a:ext cx="9150944" cy="1747230"/>
          </a:xfrm>
          <a:custGeom>
            <a:avLst/>
            <a:gdLst>
              <a:gd name="connsiteX0" fmla="*/ 0 w 24613200"/>
              <a:gd name="connsiteY0" fmla="*/ 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0 h 4675608"/>
              <a:gd name="connsiteX0" fmla="*/ 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1053548 h 4675608"/>
              <a:gd name="connsiteX0" fmla="*/ 11430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114300 w 24613200"/>
              <a:gd name="connsiteY4" fmla="*/ 1053548 h 4675608"/>
              <a:gd name="connsiteX0" fmla="*/ 0 w 24498900"/>
              <a:gd name="connsiteY0" fmla="*/ 1053548 h 4675608"/>
              <a:gd name="connsiteX1" fmla="*/ 24498900 w 24498900"/>
              <a:gd name="connsiteY1" fmla="*/ 0 h 4675608"/>
              <a:gd name="connsiteX2" fmla="*/ 24498900 w 24498900"/>
              <a:gd name="connsiteY2" fmla="*/ 4675608 h 4675608"/>
              <a:gd name="connsiteX3" fmla="*/ 16329 w 24498900"/>
              <a:gd name="connsiteY3" fmla="*/ 4675608 h 4675608"/>
              <a:gd name="connsiteX4" fmla="*/ 0 w 24498900"/>
              <a:gd name="connsiteY4" fmla="*/ 1053548 h 4675608"/>
              <a:gd name="connsiteX0" fmla="*/ 0 w 24498900"/>
              <a:gd name="connsiteY0" fmla="*/ 1037219 h 4659279"/>
              <a:gd name="connsiteX1" fmla="*/ 24384600 w 24498900"/>
              <a:gd name="connsiteY1" fmla="*/ 0 h 4659279"/>
              <a:gd name="connsiteX2" fmla="*/ 24498900 w 24498900"/>
              <a:gd name="connsiteY2" fmla="*/ 4659279 h 4659279"/>
              <a:gd name="connsiteX3" fmla="*/ 16329 w 24498900"/>
              <a:gd name="connsiteY3" fmla="*/ 4659279 h 4659279"/>
              <a:gd name="connsiteX4" fmla="*/ 0 w 24498900"/>
              <a:gd name="connsiteY4" fmla="*/ 1037219 h 4659279"/>
              <a:gd name="connsiteX0" fmla="*/ 0 w 24400929"/>
              <a:gd name="connsiteY0" fmla="*/ 1037219 h 4659279"/>
              <a:gd name="connsiteX1" fmla="*/ 24384600 w 24400929"/>
              <a:gd name="connsiteY1" fmla="*/ 0 h 4659279"/>
              <a:gd name="connsiteX2" fmla="*/ 24400929 w 24400929"/>
              <a:gd name="connsiteY2" fmla="*/ 4642950 h 4659279"/>
              <a:gd name="connsiteX3" fmla="*/ 16329 w 24400929"/>
              <a:gd name="connsiteY3" fmla="*/ 4659279 h 4659279"/>
              <a:gd name="connsiteX4" fmla="*/ 0 w 24400929"/>
              <a:gd name="connsiteY4" fmla="*/ 1037219 h 465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00929" h="4659279">
                <a:moveTo>
                  <a:pt x="0" y="1037219"/>
                </a:moveTo>
                <a:lnTo>
                  <a:pt x="24384600" y="0"/>
                </a:lnTo>
                <a:lnTo>
                  <a:pt x="24400929" y="4642950"/>
                </a:lnTo>
                <a:lnTo>
                  <a:pt x="16329" y="4659279"/>
                </a:lnTo>
                <a:lnTo>
                  <a:pt x="0" y="10372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H="1">
            <a:off x="3109850" y="0"/>
            <a:ext cx="6041290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3363686 w 19456416"/>
              <a:gd name="connsiteY3" fmla="*/ 13683342 h 13716000"/>
              <a:gd name="connsiteX4" fmla="*/ 0 w 19456416"/>
              <a:gd name="connsiteY4" fmla="*/ 0 h 13716000"/>
              <a:gd name="connsiteX0" fmla="*/ 114299 w 16092730"/>
              <a:gd name="connsiteY0" fmla="*/ 0 h 13716000"/>
              <a:gd name="connsiteX1" fmla="*/ 11297210 w 16092730"/>
              <a:gd name="connsiteY1" fmla="*/ 0 h 13716000"/>
              <a:gd name="connsiteX2" fmla="*/ 16092730 w 16092730"/>
              <a:gd name="connsiteY2" fmla="*/ 13716000 h 13716000"/>
              <a:gd name="connsiteX3" fmla="*/ 0 w 16092730"/>
              <a:gd name="connsiteY3" fmla="*/ 13683342 h 13716000"/>
              <a:gd name="connsiteX4" fmla="*/ 114299 w 16092730"/>
              <a:gd name="connsiteY4" fmla="*/ 0 h 13716000"/>
              <a:gd name="connsiteX0" fmla="*/ 0 w 16092731"/>
              <a:gd name="connsiteY0" fmla="*/ 0 h 13716000"/>
              <a:gd name="connsiteX1" fmla="*/ 11297211 w 16092731"/>
              <a:gd name="connsiteY1" fmla="*/ 0 h 13716000"/>
              <a:gd name="connsiteX2" fmla="*/ 16092731 w 16092731"/>
              <a:gd name="connsiteY2" fmla="*/ 13716000 h 13716000"/>
              <a:gd name="connsiteX3" fmla="*/ 1 w 16092731"/>
              <a:gd name="connsiteY3" fmla="*/ 13683342 h 13716000"/>
              <a:gd name="connsiteX4" fmla="*/ 0 w 16092731"/>
              <a:gd name="connsiteY4" fmla="*/ 0 h 13716000"/>
              <a:gd name="connsiteX0" fmla="*/ 0 w 16092731"/>
              <a:gd name="connsiteY0" fmla="*/ 0 h 13716000"/>
              <a:gd name="connsiteX1" fmla="*/ 11297211 w 16092731"/>
              <a:gd name="connsiteY1" fmla="*/ 0 h 13716000"/>
              <a:gd name="connsiteX2" fmla="*/ 16092731 w 16092731"/>
              <a:gd name="connsiteY2" fmla="*/ 13716000 h 13716000"/>
              <a:gd name="connsiteX3" fmla="*/ 32659 w 16092731"/>
              <a:gd name="connsiteY3" fmla="*/ 13699670 h 13716000"/>
              <a:gd name="connsiteX4" fmla="*/ 0 w 16092731"/>
              <a:gd name="connsiteY4" fmla="*/ 0 h 13716000"/>
              <a:gd name="connsiteX0" fmla="*/ 16327 w 16109058"/>
              <a:gd name="connsiteY0" fmla="*/ 0 h 13748656"/>
              <a:gd name="connsiteX1" fmla="*/ 11313538 w 16109058"/>
              <a:gd name="connsiteY1" fmla="*/ 0 h 13748656"/>
              <a:gd name="connsiteX2" fmla="*/ 16109058 w 16109058"/>
              <a:gd name="connsiteY2" fmla="*/ 13716000 h 13748656"/>
              <a:gd name="connsiteX3" fmla="*/ 0 w 16109058"/>
              <a:gd name="connsiteY3" fmla="*/ 13748656 h 13748656"/>
              <a:gd name="connsiteX4" fmla="*/ 16327 w 16109058"/>
              <a:gd name="connsiteY4" fmla="*/ 0 h 13748656"/>
              <a:gd name="connsiteX0" fmla="*/ 16327 w 16109058"/>
              <a:gd name="connsiteY0" fmla="*/ 0 h 13716000"/>
              <a:gd name="connsiteX1" fmla="*/ 11313538 w 16109058"/>
              <a:gd name="connsiteY1" fmla="*/ 0 h 13716000"/>
              <a:gd name="connsiteX2" fmla="*/ 16109058 w 16109058"/>
              <a:gd name="connsiteY2" fmla="*/ 13716000 h 13716000"/>
              <a:gd name="connsiteX3" fmla="*/ 0 w 16109058"/>
              <a:gd name="connsiteY3" fmla="*/ 13699670 h 13716000"/>
              <a:gd name="connsiteX4" fmla="*/ 16327 w 16109058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09058" h="13716000">
                <a:moveTo>
                  <a:pt x="16327" y="0"/>
                </a:moveTo>
                <a:lnTo>
                  <a:pt x="11313538" y="0"/>
                </a:lnTo>
                <a:lnTo>
                  <a:pt x="16109058" y="13716000"/>
                </a:lnTo>
                <a:lnTo>
                  <a:pt x="0" y="13699670"/>
                </a:lnTo>
                <a:cubicBezTo>
                  <a:pt x="0" y="9138556"/>
                  <a:pt x="16327" y="4561114"/>
                  <a:pt x="163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ijdelijke aanduiding voor afbeelding 4">
            <a:extLst>
              <a:ext uri="{FF2B5EF4-FFF2-40B4-BE49-F238E27FC236}">
                <a16:creationId xmlns:a16="http://schemas.microsoft.com/office/drawing/2014/main" id="{8B912102-9D25-844D-B33B-B0F1D6B4E3E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98165" y="742594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0" name="Tijdelijke aanduiding voor afbeelding 4">
            <a:extLst>
              <a:ext uri="{FF2B5EF4-FFF2-40B4-BE49-F238E27FC236}">
                <a16:creationId xmlns:a16="http://schemas.microsoft.com/office/drawing/2014/main" id="{5C8F3EA5-AEEA-7344-9B6F-9C775118630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698094" y="1900233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1" name="Tijdelijke aanduiding voor afbeelding 4">
            <a:extLst>
              <a:ext uri="{FF2B5EF4-FFF2-40B4-BE49-F238E27FC236}">
                <a16:creationId xmlns:a16="http://schemas.microsoft.com/office/drawing/2014/main" id="{F05BB736-0318-6344-845F-60A1B40E2A4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288490" y="308315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66F04BA5-469B-6746-90F7-115E212A4FC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326691" y="885601"/>
            <a:ext cx="3093956" cy="24247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1B54F6B-2F43-E246-9A6D-30417B67894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326691" y="1126399"/>
            <a:ext cx="3093956" cy="57821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9" name="Tijdelijke aanduiding voor tekst 9">
            <a:extLst>
              <a:ext uri="{FF2B5EF4-FFF2-40B4-BE49-F238E27FC236}">
                <a16:creationId xmlns:a16="http://schemas.microsoft.com/office/drawing/2014/main" id="{4C68B6DB-7BF3-4047-89B8-DD0510DC666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926606" y="2043239"/>
            <a:ext cx="3093956" cy="24247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0" name="Tijdelijke aanduiding voor tekst 10">
            <a:extLst>
              <a:ext uri="{FF2B5EF4-FFF2-40B4-BE49-F238E27FC236}">
                <a16:creationId xmlns:a16="http://schemas.microsoft.com/office/drawing/2014/main" id="{FDB5FECB-B3E5-0D48-AC88-81571F9726E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926606" y="2284038"/>
            <a:ext cx="3093956" cy="57821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1" name="Tijdelijke aanduiding voor tekst 9">
            <a:extLst>
              <a:ext uri="{FF2B5EF4-FFF2-40B4-BE49-F238E27FC236}">
                <a16:creationId xmlns:a16="http://schemas.microsoft.com/office/drawing/2014/main" id="{BB29D36A-AA62-C14C-9087-04E388F791A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517016" y="3226163"/>
            <a:ext cx="3093956" cy="24247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2" name="Tijdelijke aanduiding voor tekst 10">
            <a:extLst>
              <a:ext uri="{FF2B5EF4-FFF2-40B4-BE49-F238E27FC236}">
                <a16:creationId xmlns:a16="http://schemas.microsoft.com/office/drawing/2014/main" id="{FA7ADB12-F2E5-9843-BC16-A5AE78BDCDF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517016" y="3466962"/>
            <a:ext cx="3093956" cy="57821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6036"/>
            <a:ext cx="3303729" cy="1144854"/>
          </a:xfrm>
        </p:spPr>
        <p:txBody>
          <a:bodyPr lIns="0" tIns="0" rIns="0" bIns="0" anchor="t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cxnSp>
        <p:nvCxnSpPr>
          <p:cNvPr id="23" name="Rechte verbindingslijn 22">
            <a:extLst>
              <a:ext uri="{FF2B5EF4-FFF2-40B4-BE49-F238E27FC236}">
                <a16:creationId xmlns:a16="http://schemas.microsoft.com/office/drawing/2014/main" id="{5BEF5583-F8B1-564F-9AE4-47576AA69A53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ep 24">
            <a:extLst>
              <a:ext uri="{FF2B5EF4-FFF2-40B4-BE49-F238E27FC236}">
                <a16:creationId xmlns:a16="http://schemas.microsoft.com/office/drawing/2014/main" id="{6A6B2C92-53B7-4847-ACA5-A4E33E8EEFF7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FD83AF92-0F0A-4843-924A-290101ED6BD2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7" name="Afbeelding 26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C0FAE219-6E8C-48B7-9E86-D9BED552367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0084816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Tekst+IMG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C9F31F9-3F4E-F049-8317-6E74F32824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68"/>
            <a:ext cx="9144000" cy="5143165"/>
          </a:xfrm>
          <a:prstGeom prst="rect">
            <a:avLst/>
          </a:prstGeom>
        </p:spPr>
      </p:pic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5801"/>
            <a:ext cx="3093956" cy="365263"/>
          </a:xfrm>
        </p:spPr>
        <p:txBody>
          <a:bodyPr lIns="0" tIns="0" rIns="0" bIns="0" anchor="t" anchorCtr="0">
            <a:noAutofit/>
          </a:bodyPr>
          <a:lstStyle>
            <a:lvl1pPr algn="l">
              <a:defRPr sz="1575" b="0" i="0" cap="all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D28D0149-3A97-604B-9BE6-E2DBFB80D16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-1020000">
            <a:off x="145999" y="144315"/>
            <a:ext cx="540035" cy="540000"/>
          </a:xfrm>
        </p:spPr>
        <p:txBody>
          <a:bodyPr lIns="90000">
            <a:normAutofit/>
          </a:bodyPr>
          <a:lstStyle>
            <a:lvl1pPr marL="0" indent="0">
              <a:buFontTx/>
              <a:buNone/>
              <a:defRPr sz="3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302A52F0-F44A-A149-993E-6B15F4E4B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4426" y="1257296"/>
            <a:ext cx="2667774" cy="3171528"/>
          </a:xfrm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buNone/>
              <a:defRPr sz="210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grpSp>
        <p:nvGrpSpPr>
          <p:cNvPr id="15" name="Groep 14">
            <a:extLst>
              <a:ext uri="{FF2B5EF4-FFF2-40B4-BE49-F238E27FC236}">
                <a16:creationId xmlns:a16="http://schemas.microsoft.com/office/drawing/2014/main" id="{06CCD32A-839E-4E27-8E1B-E4F90043B899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5603F7F-2DA2-4EAB-AB52-71CE5F6CF674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8" name="Afbeelding 17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1F6E9971-68D1-4D54-A496-E37E907E187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184336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H="1">
            <a:off x="3102992" y="-6123"/>
            <a:ext cx="6041290" cy="5149623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3102429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3102429 w 19456416"/>
              <a:gd name="connsiteY4" fmla="*/ 0 h 13716000"/>
              <a:gd name="connsiteX0" fmla="*/ 0 w 16353987"/>
              <a:gd name="connsiteY0" fmla="*/ 0 h 13764986"/>
              <a:gd name="connsiteX1" fmla="*/ 11558467 w 16353987"/>
              <a:gd name="connsiteY1" fmla="*/ 0 h 13764986"/>
              <a:gd name="connsiteX2" fmla="*/ 16353987 w 16353987"/>
              <a:gd name="connsiteY2" fmla="*/ 13716000 h 13764986"/>
              <a:gd name="connsiteX3" fmla="*/ 261257 w 16353987"/>
              <a:gd name="connsiteY3" fmla="*/ 13764986 h 13764986"/>
              <a:gd name="connsiteX4" fmla="*/ 0 w 16353987"/>
              <a:gd name="connsiteY4" fmla="*/ 0 h 13764986"/>
              <a:gd name="connsiteX0" fmla="*/ 130629 w 16092730"/>
              <a:gd name="connsiteY0" fmla="*/ 0 h 13781315"/>
              <a:gd name="connsiteX1" fmla="*/ 11297210 w 16092730"/>
              <a:gd name="connsiteY1" fmla="*/ 16329 h 13781315"/>
              <a:gd name="connsiteX2" fmla="*/ 16092730 w 16092730"/>
              <a:gd name="connsiteY2" fmla="*/ 13732329 h 13781315"/>
              <a:gd name="connsiteX3" fmla="*/ 0 w 16092730"/>
              <a:gd name="connsiteY3" fmla="*/ 13781315 h 13781315"/>
              <a:gd name="connsiteX4" fmla="*/ 130629 w 16092730"/>
              <a:gd name="connsiteY4" fmla="*/ 0 h 13781315"/>
              <a:gd name="connsiteX0" fmla="*/ 0 w 16109058"/>
              <a:gd name="connsiteY0" fmla="*/ 0 h 13781315"/>
              <a:gd name="connsiteX1" fmla="*/ 11313538 w 16109058"/>
              <a:gd name="connsiteY1" fmla="*/ 16329 h 13781315"/>
              <a:gd name="connsiteX2" fmla="*/ 16109058 w 16109058"/>
              <a:gd name="connsiteY2" fmla="*/ 13732329 h 13781315"/>
              <a:gd name="connsiteX3" fmla="*/ 16328 w 16109058"/>
              <a:gd name="connsiteY3" fmla="*/ 13781315 h 13781315"/>
              <a:gd name="connsiteX4" fmla="*/ 0 w 16109058"/>
              <a:gd name="connsiteY4" fmla="*/ 0 h 13781315"/>
              <a:gd name="connsiteX0" fmla="*/ 0 w 16109058"/>
              <a:gd name="connsiteY0" fmla="*/ 0 h 13732329"/>
              <a:gd name="connsiteX1" fmla="*/ 11313538 w 16109058"/>
              <a:gd name="connsiteY1" fmla="*/ 16329 h 13732329"/>
              <a:gd name="connsiteX2" fmla="*/ 16109058 w 16109058"/>
              <a:gd name="connsiteY2" fmla="*/ 13732329 h 13732329"/>
              <a:gd name="connsiteX3" fmla="*/ 16328 w 16109058"/>
              <a:gd name="connsiteY3" fmla="*/ 13732329 h 13732329"/>
              <a:gd name="connsiteX4" fmla="*/ 0 w 16109058"/>
              <a:gd name="connsiteY4" fmla="*/ 0 h 13732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09058" h="13732329">
                <a:moveTo>
                  <a:pt x="0" y="0"/>
                </a:moveTo>
                <a:lnTo>
                  <a:pt x="11313538" y="16329"/>
                </a:lnTo>
                <a:lnTo>
                  <a:pt x="16109058" y="13732329"/>
                </a:lnTo>
                <a:lnTo>
                  <a:pt x="16328" y="13732329"/>
                </a:lnTo>
                <a:cubicBezTo>
                  <a:pt x="10885" y="9138557"/>
                  <a:pt x="5443" y="4593772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E00103FA-706A-A74D-9AB7-73D79F55B2BF}"/>
              </a:ext>
            </a:extLst>
          </p:cNvPr>
          <p:cNvSpPr/>
          <p:nvPr userDrawn="1"/>
        </p:nvSpPr>
        <p:spPr>
          <a:xfrm>
            <a:off x="-4766" y="1934558"/>
            <a:ext cx="9150944" cy="3206892"/>
          </a:xfrm>
          <a:custGeom>
            <a:avLst/>
            <a:gdLst>
              <a:gd name="connsiteX0" fmla="*/ 0 w 24613200"/>
              <a:gd name="connsiteY0" fmla="*/ 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0 h 4675608"/>
              <a:gd name="connsiteX0" fmla="*/ 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1053548 h 4675608"/>
              <a:gd name="connsiteX0" fmla="*/ 0 w 24613200"/>
              <a:gd name="connsiteY0" fmla="*/ 582257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582257 h 4675608"/>
              <a:gd name="connsiteX0" fmla="*/ 114300 w 24613200"/>
              <a:gd name="connsiteY0" fmla="*/ 57343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114300 w 24613200"/>
              <a:gd name="connsiteY4" fmla="*/ 573430 h 4675608"/>
              <a:gd name="connsiteX0" fmla="*/ 0 w 24498900"/>
              <a:gd name="connsiteY0" fmla="*/ 573430 h 4675608"/>
              <a:gd name="connsiteX1" fmla="*/ 24498900 w 24498900"/>
              <a:gd name="connsiteY1" fmla="*/ 0 h 4675608"/>
              <a:gd name="connsiteX2" fmla="*/ 24498900 w 24498900"/>
              <a:gd name="connsiteY2" fmla="*/ 4675608 h 4675608"/>
              <a:gd name="connsiteX3" fmla="*/ 0 w 24498900"/>
              <a:gd name="connsiteY3" fmla="*/ 4631476 h 4675608"/>
              <a:gd name="connsiteX4" fmla="*/ 0 w 24498900"/>
              <a:gd name="connsiteY4" fmla="*/ 573430 h 4675608"/>
              <a:gd name="connsiteX0" fmla="*/ 0 w 24498900"/>
              <a:gd name="connsiteY0" fmla="*/ 573430 h 4631476"/>
              <a:gd name="connsiteX1" fmla="*/ 24498900 w 24498900"/>
              <a:gd name="connsiteY1" fmla="*/ 0 h 4631476"/>
              <a:gd name="connsiteX2" fmla="*/ 24384600 w 24498900"/>
              <a:gd name="connsiteY2" fmla="*/ 4622649 h 4631476"/>
              <a:gd name="connsiteX3" fmla="*/ 0 w 24498900"/>
              <a:gd name="connsiteY3" fmla="*/ 4631476 h 4631476"/>
              <a:gd name="connsiteX4" fmla="*/ 0 w 24498900"/>
              <a:gd name="connsiteY4" fmla="*/ 573430 h 4631476"/>
              <a:gd name="connsiteX0" fmla="*/ 0 w 24433586"/>
              <a:gd name="connsiteY0" fmla="*/ 573430 h 4631476"/>
              <a:gd name="connsiteX1" fmla="*/ 24433586 w 24433586"/>
              <a:gd name="connsiteY1" fmla="*/ 0 h 4631476"/>
              <a:gd name="connsiteX2" fmla="*/ 24384600 w 24433586"/>
              <a:gd name="connsiteY2" fmla="*/ 4622649 h 4631476"/>
              <a:gd name="connsiteX3" fmla="*/ 0 w 24433586"/>
              <a:gd name="connsiteY3" fmla="*/ 4631476 h 4631476"/>
              <a:gd name="connsiteX4" fmla="*/ 0 w 24433586"/>
              <a:gd name="connsiteY4" fmla="*/ 573430 h 4631476"/>
              <a:gd name="connsiteX0" fmla="*/ 0 w 24400929"/>
              <a:gd name="connsiteY0" fmla="*/ 564603 h 4622649"/>
              <a:gd name="connsiteX1" fmla="*/ 24400929 w 24400929"/>
              <a:gd name="connsiteY1" fmla="*/ 0 h 4622649"/>
              <a:gd name="connsiteX2" fmla="*/ 24384600 w 24400929"/>
              <a:gd name="connsiteY2" fmla="*/ 4613822 h 4622649"/>
              <a:gd name="connsiteX3" fmla="*/ 0 w 24400929"/>
              <a:gd name="connsiteY3" fmla="*/ 4622649 h 4622649"/>
              <a:gd name="connsiteX4" fmla="*/ 0 w 24400929"/>
              <a:gd name="connsiteY4" fmla="*/ 564603 h 4622649"/>
              <a:gd name="connsiteX0" fmla="*/ 0 w 24400929"/>
              <a:gd name="connsiteY0" fmla="*/ 564603 h 4622649"/>
              <a:gd name="connsiteX1" fmla="*/ 24400929 w 24400929"/>
              <a:gd name="connsiteY1" fmla="*/ 0 h 4622649"/>
              <a:gd name="connsiteX2" fmla="*/ 24384600 w 24400929"/>
              <a:gd name="connsiteY2" fmla="*/ 4613822 h 4622649"/>
              <a:gd name="connsiteX3" fmla="*/ 0 w 24400929"/>
              <a:gd name="connsiteY3" fmla="*/ 4622649 h 4622649"/>
              <a:gd name="connsiteX4" fmla="*/ 0 w 24400929"/>
              <a:gd name="connsiteY4" fmla="*/ 564603 h 4622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00929" h="4622649">
                <a:moveTo>
                  <a:pt x="0" y="564603"/>
                </a:moveTo>
                <a:lnTo>
                  <a:pt x="24400929" y="0"/>
                </a:lnTo>
                <a:lnTo>
                  <a:pt x="24384600" y="4613822"/>
                </a:lnTo>
                <a:lnTo>
                  <a:pt x="0" y="4622649"/>
                </a:lnTo>
                <a:lnTo>
                  <a:pt x="0" y="56460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0" name="Rechte verbindingslijn 29">
            <a:extLst>
              <a:ext uri="{FF2B5EF4-FFF2-40B4-BE49-F238E27FC236}">
                <a16:creationId xmlns:a16="http://schemas.microsoft.com/office/drawing/2014/main" id="{2CAF0322-D61C-CF4A-B600-B09F14B33EE7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84B73510-C749-6646-8714-572D5F410AB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82362" y="4757765"/>
            <a:ext cx="1480182" cy="192253"/>
          </a:xfrm>
          <a:prstGeom prst="rect">
            <a:avLst/>
          </a:prstGeom>
        </p:spPr>
      </p:pic>
      <p:sp>
        <p:nvSpPr>
          <p:cNvPr id="19" name="Tijdelijke aanduiding voor afbeelding 4">
            <a:extLst>
              <a:ext uri="{FF2B5EF4-FFF2-40B4-BE49-F238E27FC236}">
                <a16:creationId xmlns:a16="http://schemas.microsoft.com/office/drawing/2014/main" id="{8B912102-9D25-844D-B33B-B0F1D6B4E3E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106357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0" name="Tijdelijke aanduiding voor afbeelding 4">
            <a:extLst>
              <a:ext uri="{FF2B5EF4-FFF2-40B4-BE49-F238E27FC236}">
                <a16:creationId xmlns:a16="http://schemas.microsoft.com/office/drawing/2014/main" id="{5C8F3EA5-AEEA-7344-9B6F-9C775118630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096616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1" name="Tijdelijke aanduiding voor afbeelding 4">
            <a:extLst>
              <a:ext uri="{FF2B5EF4-FFF2-40B4-BE49-F238E27FC236}">
                <a16:creationId xmlns:a16="http://schemas.microsoft.com/office/drawing/2014/main" id="{F05BB736-0318-6344-845F-60A1B40E2A4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090250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66F04BA5-469B-6746-90F7-115E212A4FC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11051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1B54F6B-2F43-E246-9A6D-30417B67894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14425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6036"/>
            <a:ext cx="3303729" cy="1144854"/>
          </a:xfrm>
        </p:spPr>
        <p:txBody>
          <a:bodyPr lIns="0" tIns="0" rIns="0" bIns="0" anchor="t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23" name="Tijdelijke aanduiding voor afbeelding 4">
            <a:extLst>
              <a:ext uri="{FF2B5EF4-FFF2-40B4-BE49-F238E27FC236}">
                <a16:creationId xmlns:a16="http://schemas.microsoft.com/office/drawing/2014/main" id="{E351B884-85E2-3A42-BECE-12963E8D80AF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7083871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4" name="Tijdelijke aanduiding voor tekst 9">
            <a:extLst>
              <a:ext uri="{FF2B5EF4-FFF2-40B4-BE49-F238E27FC236}">
                <a16:creationId xmlns:a16="http://schemas.microsoft.com/office/drawing/2014/main" id="{62708F5E-4515-6E49-A7BD-5558A5E1E5C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701296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5" name="Tijdelijke aanduiding voor tekst 10">
            <a:extLst>
              <a:ext uri="{FF2B5EF4-FFF2-40B4-BE49-F238E27FC236}">
                <a16:creationId xmlns:a16="http://schemas.microsoft.com/office/drawing/2014/main" id="{1070DC98-7C84-C341-A3F9-3879DBA175B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2701296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6" name="Tijdelijke aanduiding voor tekst 9">
            <a:extLst>
              <a:ext uri="{FF2B5EF4-FFF2-40B4-BE49-F238E27FC236}">
                <a16:creationId xmlns:a16="http://schemas.microsoft.com/office/drawing/2014/main" id="{60056A1D-B766-0E48-A696-529D3B981084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688168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7" name="Tijdelijke aanduiding voor tekst 10">
            <a:extLst>
              <a:ext uri="{FF2B5EF4-FFF2-40B4-BE49-F238E27FC236}">
                <a16:creationId xmlns:a16="http://schemas.microsoft.com/office/drawing/2014/main" id="{2D4362DB-EF3C-C746-96A9-FC9F96F9FE5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688167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9">
            <a:extLst>
              <a:ext uri="{FF2B5EF4-FFF2-40B4-BE49-F238E27FC236}">
                <a16:creationId xmlns:a16="http://schemas.microsoft.com/office/drawing/2014/main" id="{92FDDA4B-9BA2-DF4C-A1BB-5E81B2A56B7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678036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4" name="Tijdelijke aanduiding voor tekst 10">
            <a:extLst>
              <a:ext uri="{FF2B5EF4-FFF2-40B4-BE49-F238E27FC236}">
                <a16:creationId xmlns:a16="http://schemas.microsoft.com/office/drawing/2014/main" id="{7FDBB1FB-5CE5-4E42-A403-C8528C2C11D6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678036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grpSp>
        <p:nvGrpSpPr>
          <p:cNvPr id="32" name="Groep 31">
            <a:extLst>
              <a:ext uri="{FF2B5EF4-FFF2-40B4-BE49-F238E27FC236}">
                <a16:creationId xmlns:a16="http://schemas.microsoft.com/office/drawing/2014/main" id="{DCE29C3F-41C2-4D82-9515-BE9200E20227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35" name="Rechthoek 34">
              <a:extLst>
                <a:ext uri="{FF2B5EF4-FFF2-40B4-BE49-F238E27FC236}">
                  <a16:creationId xmlns:a16="http://schemas.microsoft.com/office/drawing/2014/main" id="{4A504F47-1F5D-4E2E-9FA2-E23F96B5F060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6" name="Afbeelding 35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69C77DD6-0265-43A8-B4C8-910C6E91D03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9480766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Tekstx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E00103FA-706A-A74D-9AB7-73D79F55B2BF}"/>
              </a:ext>
            </a:extLst>
          </p:cNvPr>
          <p:cNvSpPr/>
          <p:nvPr userDrawn="1"/>
        </p:nvSpPr>
        <p:spPr>
          <a:xfrm>
            <a:off x="-9773" y="1297296"/>
            <a:ext cx="9142969" cy="3850956"/>
          </a:xfrm>
          <a:custGeom>
            <a:avLst/>
            <a:gdLst>
              <a:gd name="connsiteX0" fmla="*/ 0 w 24613200"/>
              <a:gd name="connsiteY0" fmla="*/ 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0 h 4675608"/>
              <a:gd name="connsiteX0" fmla="*/ 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1053548 h 4675608"/>
              <a:gd name="connsiteX0" fmla="*/ 0 w 24613200"/>
              <a:gd name="connsiteY0" fmla="*/ 582257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582257 h 4675608"/>
              <a:gd name="connsiteX0" fmla="*/ 0 w 24613200"/>
              <a:gd name="connsiteY0" fmla="*/ 496077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496077 h 4675608"/>
              <a:gd name="connsiteX0" fmla="*/ 21265 w 24613200"/>
              <a:gd name="connsiteY0" fmla="*/ 476926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21265 w 24613200"/>
              <a:gd name="connsiteY4" fmla="*/ 476926 h 4675608"/>
              <a:gd name="connsiteX0" fmla="*/ 119236 w 24613200"/>
              <a:gd name="connsiteY0" fmla="*/ 476926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119236 w 24613200"/>
              <a:gd name="connsiteY4" fmla="*/ 476926 h 4675608"/>
              <a:gd name="connsiteX0" fmla="*/ 0 w 24493964"/>
              <a:gd name="connsiteY0" fmla="*/ 476926 h 4675608"/>
              <a:gd name="connsiteX1" fmla="*/ 24493964 w 24493964"/>
              <a:gd name="connsiteY1" fmla="*/ 0 h 4675608"/>
              <a:gd name="connsiteX2" fmla="*/ 24493964 w 24493964"/>
              <a:gd name="connsiteY2" fmla="*/ 4675608 h 4675608"/>
              <a:gd name="connsiteX3" fmla="*/ 11392 w 24493964"/>
              <a:gd name="connsiteY3" fmla="*/ 4624140 h 4675608"/>
              <a:gd name="connsiteX4" fmla="*/ 0 w 24493964"/>
              <a:gd name="connsiteY4" fmla="*/ 476926 h 4675608"/>
              <a:gd name="connsiteX0" fmla="*/ 0 w 24493964"/>
              <a:gd name="connsiteY0" fmla="*/ 476926 h 4624140"/>
              <a:gd name="connsiteX1" fmla="*/ 24493964 w 24493964"/>
              <a:gd name="connsiteY1" fmla="*/ 0 h 4624140"/>
              <a:gd name="connsiteX2" fmla="*/ 24379664 w 24493964"/>
              <a:gd name="connsiteY2" fmla="*/ 4616787 h 4624140"/>
              <a:gd name="connsiteX3" fmla="*/ 11392 w 24493964"/>
              <a:gd name="connsiteY3" fmla="*/ 4624140 h 4624140"/>
              <a:gd name="connsiteX4" fmla="*/ 0 w 24493964"/>
              <a:gd name="connsiteY4" fmla="*/ 476926 h 4624140"/>
              <a:gd name="connsiteX0" fmla="*/ 0 w 24379664"/>
              <a:gd name="connsiteY0" fmla="*/ 476926 h 4624140"/>
              <a:gd name="connsiteX1" fmla="*/ 24330678 w 24379664"/>
              <a:gd name="connsiteY1" fmla="*/ 0 h 4624140"/>
              <a:gd name="connsiteX2" fmla="*/ 24379664 w 24379664"/>
              <a:gd name="connsiteY2" fmla="*/ 4616787 h 4624140"/>
              <a:gd name="connsiteX3" fmla="*/ 11392 w 24379664"/>
              <a:gd name="connsiteY3" fmla="*/ 4624140 h 4624140"/>
              <a:gd name="connsiteX4" fmla="*/ 0 w 24379664"/>
              <a:gd name="connsiteY4" fmla="*/ 476926 h 4624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79664" h="4624140">
                <a:moveTo>
                  <a:pt x="0" y="476926"/>
                </a:moveTo>
                <a:lnTo>
                  <a:pt x="24330678" y="0"/>
                </a:lnTo>
                <a:lnTo>
                  <a:pt x="24379664" y="4616787"/>
                </a:lnTo>
                <a:lnTo>
                  <a:pt x="11392" y="4624140"/>
                </a:lnTo>
                <a:cubicBezTo>
                  <a:pt x="7595" y="3241735"/>
                  <a:pt x="3797" y="1859331"/>
                  <a:pt x="0" y="47692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H="1">
            <a:off x="3102992" y="-6123"/>
            <a:ext cx="6048155" cy="5149623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3347357 w 19456416"/>
              <a:gd name="connsiteY3" fmla="*/ 13716000 h 13716000"/>
              <a:gd name="connsiteX4" fmla="*/ 0 w 19456416"/>
              <a:gd name="connsiteY4" fmla="*/ 0 h 13716000"/>
              <a:gd name="connsiteX0" fmla="*/ 32657 w 16109059"/>
              <a:gd name="connsiteY0" fmla="*/ 16328 h 13716000"/>
              <a:gd name="connsiteX1" fmla="*/ 11313539 w 16109059"/>
              <a:gd name="connsiteY1" fmla="*/ 0 h 13716000"/>
              <a:gd name="connsiteX2" fmla="*/ 16109059 w 16109059"/>
              <a:gd name="connsiteY2" fmla="*/ 13716000 h 13716000"/>
              <a:gd name="connsiteX3" fmla="*/ 0 w 16109059"/>
              <a:gd name="connsiteY3" fmla="*/ 13716000 h 13716000"/>
              <a:gd name="connsiteX4" fmla="*/ 32657 w 16109059"/>
              <a:gd name="connsiteY4" fmla="*/ 16328 h 13716000"/>
              <a:gd name="connsiteX0" fmla="*/ 3142 w 16112201"/>
              <a:gd name="connsiteY0" fmla="*/ 0 h 13716000"/>
              <a:gd name="connsiteX1" fmla="*/ 11316681 w 16112201"/>
              <a:gd name="connsiteY1" fmla="*/ 0 h 13716000"/>
              <a:gd name="connsiteX2" fmla="*/ 16112201 w 16112201"/>
              <a:gd name="connsiteY2" fmla="*/ 13716000 h 13716000"/>
              <a:gd name="connsiteX3" fmla="*/ 3142 w 16112201"/>
              <a:gd name="connsiteY3" fmla="*/ 13716000 h 13716000"/>
              <a:gd name="connsiteX4" fmla="*/ 3142 w 16112201"/>
              <a:gd name="connsiteY4" fmla="*/ 0 h 13716000"/>
              <a:gd name="connsiteX0" fmla="*/ 1977 w 16127364"/>
              <a:gd name="connsiteY0" fmla="*/ 0 h 13732329"/>
              <a:gd name="connsiteX1" fmla="*/ 11331844 w 16127364"/>
              <a:gd name="connsiteY1" fmla="*/ 16329 h 13732329"/>
              <a:gd name="connsiteX2" fmla="*/ 16127364 w 16127364"/>
              <a:gd name="connsiteY2" fmla="*/ 13732329 h 13732329"/>
              <a:gd name="connsiteX3" fmla="*/ 18305 w 16127364"/>
              <a:gd name="connsiteY3" fmla="*/ 13732329 h 13732329"/>
              <a:gd name="connsiteX4" fmla="*/ 1977 w 16127364"/>
              <a:gd name="connsiteY4" fmla="*/ 0 h 13732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27364" h="13732329">
                <a:moveTo>
                  <a:pt x="1977" y="0"/>
                </a:moveTo>
                <a:lnTo>
                  <a:pt x="11331844" y="16329"/>
                </a:lnTo>
                <a:lnTo>
                  <a:pt x="16127364" y="13732329"/>
                </a:lnTo>
                <a:lnTo>
                  <a:pt x="18305" y="13732329"/>
                </a:lnTo>
                <a:cubicBezTo>
                  <a:pt x="29191" y="9165772"/>
                  <a:pt x="-8909" y="4566557"/>
                  <a:pt x="197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4B8B8B8F-91EC-4042-AFC6-5594D521AF94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84B73510-C749-6646-8714-572D5F410AB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82362" y="4757765"/>
            <a:ext cx="1480182" cy="192253"/>
          </a:xfrm>
          <a:prstGeom prst="rect">
            <a:avLst/>
          </a:prstGeom>
        </p:spPr>
      </p:pic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66F04BA5-469B-6746-90F7-115E212A4FC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14426" y="2259751"/>
            <a:ext cx="3745144" cy="1450184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2625" cap="none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1B54F6B-2F43-E246-9A6D-30417B67894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696132" y="2473416"/>
            <a:ext cx="3745144" cy="1298484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1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6036"/>
            <a:ext cx="3303729" cy="1144854"/>
          </a:xfrm>
        </p:spPr>
        <p:txBody>
          <a:bodyPr lIns="0" tIns="0" rIns="0" bIns="0" anchor="t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6A1284B5-177D-4C8B-9C22-3785B1C6A2DC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A87047E5-2F6E-499E-9D81-69298513C5E9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9" name="Afbeelding 18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F83B82DF-4BA3-4B5D-AD8D-E3340210B9C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571626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Ein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1" y="0"/>
            <a:ext cx="7296631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56416" h="13716000">
                <a:moveTo>
                  <a:pt x="0" y="0"/>
                </a:moveTo>
                <a:lnTo>
                  <a:pt x="14660896" y="0"/>
                </a:lnTo>
                <a:lnTo>
                  <a:pt x="19456416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675" y="876150"/>
            <a:ext cx="5707119" cy="2536588"/>
          </a:xfrm>
        </p:spPr>
        <p:txBody>
          <a:bodyPr lIns="0" tIns="0" rIns="0" bIns="0" anchor="t" anchorCtr="0">
            <a:noAutofit/>
          </a:bodyPr>
          <a:lstStyle>
            <a:lvl1pPr algn="l">
              <a:defRPr sz="637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DF2F196-C7EA-0941-9427-00F2502C1B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10223" y="923927"/>
            <a:ext cx="2333777" cy="904875"/>
          </a:xfrm>
          <a:prstGeom prst="rect">
            <a:avLst/>
          </a:prstGeom>
        </p:spPr>
      </p:pic>
      <p:pic>
        <p:nvPicPr>
          <p:cNvPr id="8" name="Afbeelding 7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1B95D3E6-C6F7-4E32-A945-8686F049449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6136" y="4427845"/>
            <a:ext cx="1044569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755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1_TEKSTSLIDE_titel boven (zonder teks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D22A14-9FD3-3348-A0B2-C585295D1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4686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73630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2_TEKSTSLIDE (titel boven + teks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D22A14-9FD3-3348-A0B2-C585295D1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4686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3" name="Tijdelijke aanduiding voor tekst 4">
            <a:extLst>
              <a:ext uri="{FF2B5EF4-FFF2-40B4-BE49-F238E27FC236}">
                <a16:creationId xmlns:a16="http://schemas.microsoft.com/office/drawing/2014/main" id="{D7E9FAB7-9770-424C-9513-3980BA23BB0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9381" y="1361602"/>
            <a:ext cx="7995340" cy="2918300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/>
              <a:t>Calibri antraciet grijs, 20 pt</a:t>
            </a:r>
          </a:p>
          <a:p>
            <a:pPr lvl="1"/>
            <a:r>
              <a:rPr lang="nl-BE"/>
              <a:t>Calibri, antractiet grijs, 18 pt</a:t>
            </a:r>
          </a:p>
          <a:p>
            <a:pPr lvl="2"/>
            <a:r>
              <a:rPr lang="nl-BE"/>
              <a:t>Calibri, antraciet grijs, 16 pt </a:t>
            </a:r>
          </a:p>
        </p:txBody>
      </p:sp>
    </p:spTree>
    <p:extLst>
      <p:ext uri="{BB962C8B-B14F-4D97-AF65-F5344CB8AC3E}">
        <p14:creationId xmlns:p14="http://schemas.microsoft.com/office/powerpoint/2010/main" val="41289912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3_TEKSTLIDE (tekst links + beeld rech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D8EB865A-83CF-BE40-9441-6A22E8563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6" name="Tijdelijke aanduiding voor afbeelding 8">
            <a:extLst>
              <a:ext uri="{FF2B5EF4-FFF2-40B4-BE49-F238E27FC236}">
                <a16:creationId xmlns:a16="http://schemas.microsoft.com/office/drawing/2014/main" id="{28834C2F-D4D2-F84E-AB9B-8484E82F57FB}"/>
              </a:ext>
            </a:extLst>
          </p:cNvPr>
          <p:cNvSpPr>
            <a:spLocks noGrp="1"/>
          </p:cNvSpPr>
          <p:nvPr>
            <p:ph type="pic" sz="half" idx="13"/>
          </p:nvPr>
        </p:nvSpPr>
        <p:spPr>
          <a:xfrm>
            <a:off x="4572001" y="1361602"/>
            <a:ext cx="4283241" cy="29183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" name="Tijdelijke aanduiding voor tekst 4">
            <a:extLst>
              <a:ext uri="{FF2B5EF4-FFF2-40B4-BE49-F238E27FC236}">
                <a16:creationId xmlns:a16="http://schemas.microsoft.com/office/drawing/2014/main" id="{E38BDBCA-38FC-7E40-8AC2-3C46ADC4829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9380" y="1361602"/>
            <a:ext cx="4027670" cy="2918300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/>
              <a:t>Calibri antraciet grijs, 20 pt</a:t>
            </a:r>
          </a:p>
          <a:p>
            <a:pPr lvl="1"/>
            <a:r>
              <a:rPr lang="nl-BE"/>
              <a:t>Calibri, antractiet grijs, 18 pt</a:t>
            </a:r>
          </a:p>
          <a:p>
            <a:pPr lvl="2"/>
            <a:r>
              <a:rPr lang="nl-BE"/>
              <a:t>Calibri, antraciet grijs, 16 pt </a:t>
            </a:r>
          </a:p>
        </p:txBody>
      </p:sp>
    </p:spTree>
    <p:extLst>
      <p:ext uri="{BB962C8B-B14F-4D97-AF65-F5344CB8AC3E}">
        <p14:creationId xmlns:p14="http://schemas.microsoft.com/office/powerpoint/2010/main" val="319531214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4_TEKSTLIDE (tekst rechts + beeld link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D8EB865A-83CF-BE40-9441-6A22E8563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6" name="Tijdelijke aanduiding voor afbeelding 8">
            <a:extLst>
              <a:ext uri="{FF2B5EF4-FFF2-40B4-BE49-F238E27FC236}">
                <a16:creationId xmlns:a16="http://schemas.microsoft.com/office/drawing/2014/main" id="{28834C2F-D4D2-F84E-AB9B-8484E82F57FB}"/>
              </a:ext>
            </a:extLst>
          </p:cNvPr>
          <p:cNvSpPr>
            <a:spLocks noGrp="1"/>
          </p:cNvSpPr>
          <p:nvPr>
            <p:ph type="pic" sz="half" idx="13"/>
          </p:nvPr>
        </p:nvSpPr>
        <p:spPr>
          <a:xfrm>
            <a:off x="303030" y="1361602"/>
            <a:ext cx="4283241" cy="29183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" name="Tijdelijke aanduiding voor tekst 4">
            <a:extLst>
              <a:ext uri="{FF2B5EF4-FFF2-40B4-BE49-F238E27FC236}">
                <a16:creationId xmlns:a16="http://schemas.microsoft.com/office/drawing/2014/main" id="{E38BDBCA-38FC-7E40-8AC2-3C46ADC4829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832152" y="1361602"/>
            <a:ext cx="4027670" cy="2918300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/>
              <a:t>Calibri antraciet grijs, 20 pt</a:t>
            </a:r>
          </a:p>
          <a:p>
            <a:pPr lvl="1"/>
            <a:r>
              <a:rPr lang="nl-BE"/>
              <a:t>Calibri, antractiet grijs, 18 pt</a:t>
            </a:r>
          </a:p>
          <a:p>
            <a:pPr lvl="2"/>
            <a:r>
              <a:rPr lang="nl-BE"/>
              <a:t>Calibri, antraciet grijs, 16 pt </a:t>
            </a:r>
          </a:p>
        </p:txBody>
      </p:sp>
    </p:spTree>
    <p:extLst>
      <p:ext uri="{BB962C8B-B14F-4D97-AF65-F5344CB8AC3E}">
        <p14:creationId xmlns:p14="http://schemas.microsoft.com/office/powerpoint/2010/main" val="21710251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.6_TEKSTLIDE (drie kolommen + achtergro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B4615F5-6B99-134B-BA14-F885568F7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16" name="Tijdelijke aanduiding voor tekst 4">
            <a:extLst>
              <a:ext uri="{FF2B5EF4-FFF2-40B4-BE49-F238E27FC236}">
                <a16:creationId xmlns:a16="http://schemas.microsoft.com/office/drawing/2014/main" id="{96CD30C3-DC28-400C-A49E-176E63724AD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9380" y="1361602"/>
            <a:ext cx="2610000" cy="2918300"/>
          </a:xfrm>
          <a:prstGeom prst="rect">
            <a:avLst/>
          </a:prstGeom>
          <a:solidFill>
            <a:srgbClr val="00B050">
              <a:alpha val="4000"/>
            </a:srgbClr>
          </a:solidFill>
        </p:spPr>
        <p:txBody>
          <a:bodyPr lIns="0" tIns="0" rIns="0" bIns="0"/>
          <a:lstStyle>
            <a:lvl1pPr>
              <a:defRPr sz="16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 err="1"/>
              <a:t>Calibri</a:t>
            </a:r>
            <a:r>
              <a:rPr lang="nl-BE"/>
              <a:t> antraciet grijs, 16 </a:t>
            </a:r>
            <a:r>
              <a:rPr lang="nl-BE" err="1"/>
              <a:t>pt</a:t>
            </a:r>
            <a:endParaRPr lang="nl-BE"/>
          </a:p>
        </p:txBody>
      </p:sp>
      <p:sp>
        <p:nvSpPr>
          <p:cNvPr id="14" name="Tijdelijke aanduiding voor tekst 4">
            <a:extLst>
              <a:ext uri="{FF2B5EF4-FFF2-40B4-BE49-F238E27FC236}">
                <a16:creationId xmlns:a16="http://schemas.microsoft.com/office/drawing/2014/main" id="{5D8FA13E-AFF2-4085-9D73-2E417BF6CC8C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3267000" y="1361602"/>
            <a:ext cx="2610000" cy="2918300"/>
          </a:xfrm>
          <a:prstGeom prst="rect">
            <a:avLst/>
          </a:prstGeom>
          <a:solidFill>
            <a:srgbClr val="00B050">
              <a:alpha val="4000"/>
            </a:srgbClr>
          </a:solidFill>
        </p:spPr>
        <p:txBody>
          <a:bodyPr lIns="0" tIns="0" rIns="0" bIns="0"/>
          <a:lstStyle>
            <a:lvl1pPr>
              <a:defRPr sz="16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 err="1"/>
              <a:t>Calibri</a:t>
            </a:r>
            <a:r>
              <a:rPr lang="nl-BE"/>
              <a:t> antraciet grijs, 16 </a:t>
            </a:r>
            <a:r>
              <a:rPr lang="nl-BE" err="1"/>
              <a:t>pt</a:t>
            </a:r>
            <a:endParaRPr lang="nl-BE"/>
          </a:p>
        </p:txBody>
      </p:sp>
      <p:sp>
        <p:nvSpPr>
          <p:cNvPr id="15" name="Tijdelijke aanduiding voor tekst 4">
            <a:extLst>
              <a:ext uri="{FF2B5EF4-FFF2-40B4-BE49-F238E27FC236}">
                <a16:creationId xmlns:a16="http://schemas.microsoft.com/office/drawing/2014/main" id="{B77492B6-1416-4A63-9386-FA96B47E2853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245241" y="1361602"/>
            <a:ext cx="2610000" cy="2918300"/>
          </a:xfrm>
          <a:prstGeom prst="rect">
            <a:avLst/>
          </a:prstGeom>
          <a:solidFill>
            <a:srgbClr val="00B050">
              <a:alpha val="4000"/>
            </a:srgbClr>
          </a:solidFill>
        </p:spPr>
        <p:txBody>
          <a:bodyPr lIns="0" tIns="0" rIns="0" bIns="0"/>
          <a:lstStyle>
            <a:lvl1pPr>
              <a:defRPr sz="16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 err="1"/>
              <a:t>Calibri</a:t>
            </a:r>
            <a:r>
              <a:rPr lang="nl-BE"/>
              <a:t> antraciet grijs, 16 </a:t>
            </a:r>
            <a:r>
              <a:rPr lang="nl-BE" err="1"/>
              <a:t>pt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7548183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7_beeld + titel bov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0C6DC67E-A4A8-8046-9F48-8618BD576C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4000" cy="4860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B4615F5-6B99-134B-BA14-F885568F7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77372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8_beeld + titel mid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0C6DC67E-A4A8-8046-9F48-8618BD576C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611" cy="4860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2" name="Title Text">
            <a:extLst>
              <a:ext uri="{FF2B5EF4-FFF2-40B4-BE49-F238E27FC236}">
                <a16:creationId xmlns:a16="http://schemas.microsoft.com/office/drawing/2014/main" id="{878582A4-FFFA-4997-8F8D-897F84FF3417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309380" y="851821"/>
            <a:ext cx="7241994" cy="1441003"/>
          </a:xfrm>
          <a:prstGeom prst="rect">
            <a:avLst/>
          </a:prstGeom>
        </p:spPr>
        <p:txBody>
          <a:bodyPr lIns="0" tIns="0" rIns="0" bIns="0" anchor="b"/>
          <a:lstStyle>
            <a:lvl1pPr marL="0" indent="-215985"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t>Title Text</a:t>
            </a:r>
          </a:p>
        </p:txBody>
      </p:sp>
      <p:sp>
        <p:nvSpPr>
          <p:cNvPr id="13" name="Body Level One…">
            <a:extLst>
              <a:ext uri="{FF2B5EF4-FFF2-40B4-BE49-F238E27FC236}">
                <a16:creationId xmlns:a16="http://schemas.microsoft.com/office/drawing/2014/main" id="{4F59F970-9325-4A64-BCC3-0C171A52AF71}"/>
              </a:ext>
            </a:extLst>
          </p:cNvPr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309380" y="2292823"/>
            <a:ext cx="4119319" cy="1441003"/>
          </a:xfrm>
          <a:prstGeom prst="rect">
            <a:avLst/>
          </a:prstGeom>
        </p:spPr>
        <p:txBody>
          <a:bodyPr lIns="0" tIns="0" rIns="0" bIns="46800"/>
          <a:lstStyle>
            <a:lvl1pPr marL="0" indent="0">
              <a:buSzTx/>
              <a:buFontTx/>
              <a:buNone/>
              <a:defRPr sz="2000" b="1">
                <a:solidFill>
                  <a:srgbClr val="009B48"/>
                </a:solidFill>
                <a:latin typeface="+mn-lt"/>
              </a:defRPr>
            </a:lvl1pPr>
            <a:lvl2pPr marL="0" indent="342879">
              <a:buSzTx/>
              <a:buFontTx/>
              <a:buNone/>
              <a:defRPr sz="1800" b="0">
                <a:solidFill>
                  <a:srgbClr val="009B48"/>
                </a:solidFill>
                <a:latin typeface="+mn-lt"/>
              </a:defRPr>
            </a:lvl2pPr>
            <a:lvl3pPr marL="0" indent="685757">
              <a:buSzTx/>
              <a:buFontTx/>
              <a:buNone/>
              <a:defRPr sz="1500" b="0">
                <a:solidFill>
                  <a:srgbClr val="009B48"/>
                </a:solidFill>
                <a:latin typeface="+mn-lt"/>
              </a:defRPr>
            </a:lvl3pPr>
            <a:lvl4pPr marL="0" indent="1028636">
              <a:buSzTx/>
              <a:buFontTx/>
              <a:buNone/>
              <a:defRPr sz="1400" b="0">
                <a:solidFill>
                  <a:srgbClr val="009B48"/>
                </a:solidFill>
                <a:latin typeface="+mn-lt"/>
              </a:defRPr>
            </a:lvl4pPr>
            <a:lvl5pPr marL="0" indent="1371514">
              <a:buSzTx/>
              <a:buFontTx/>
              <a:buNone/>
              <a:defRPr sz="1200" b="0">
                <a:solidFill>
                  <a:srgbClr val="009B48"/>
                </a:solidFill>
                <a:latin typeface="+mn-l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81685768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Kleur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549CC4DC-4FD8-604D-B7F4-174F1AFBCF81}"/>
              </a:ext>
            </a:extLst>
          </p:cNvPr>
          <p:cNvSpPr/>
          <p:nvPr userDrawn="1"/>
        </p:nvSpPr>
        <p:spPr>
          <a:xfrm>
            <a:off x="309381" y="1400590"/>
            <a:ext cx="673769" cy="673769"/>
          </a:xfrm>
          <a:prstGeom prst="rect">
            <a:avLst/>
          </a:prstGeom>
          <a:solidFill>
            <a:srgbClr val="009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1B06AFD8-B952-B844-9AB4-8069EDFC23BD}"/>
              </a:ext>
            </a:extLst>
          </p:cNvPr>
          <p:cNvSpPr/>
          <p:nvPr userDrawn="1"/>
        </p:nvSpPr>
        <p:spPr>
          <a:xfrm>
            <a:off x="309381" y="2750075"/>
            <a:ext cx="673769" cy="673769"/>
          </a:xfrm>
          <a:prstGeom prst="rect">
            <a:avLst/>
          </a:prstGeom>
          <a:solidFill>
            <a:srgbClr val="E37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FC865BCF-F6A3-B346-9C14-7BF5AB89533D}"/>
              </a:ext>
            </a:extLst>
          </p:cNvPr>
          <p:cNvSpPr/>
          <p:nvPr userDrawn="1"/>
        </p:nvSpPr>
        <p:spPr>
          <a:xfrm>
            <a:off x="309381" y="3639783"/>
            <a:ext cx="673769" cy="673769"/>
          </a:xfrm>
          <a:prstGeom prst="rect">
            <a:avLst/>
          </a:prstGeom>
          <a:solidFill>
            <a:srgbClr val="9CDC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D22A14-9FD3-3348-A0B2-C585295D1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4686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AC7CFEF1-F92A-1E49-9083-FE05CE62B031}"/>
              </a:ext>
            </a:extLst>
          </p:cNvPr>
          <p:cNvSpPr/>
          <p:nvPr userDrawn="1"/>
        </p:nvSpPr>
        <p:spPr>
          <a:xfrm>
            <a:off x="2502566" y="2750075"/>
            <a:ext cx="673769" cy="673769"/>
          </a:xfrm>
          <a:prstGeom prst="rect">
            <a:avLst/>
          </a:prstGeom>
          <a:solidFill>
            <a:srgbClr val="D100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BAD9A5DD-96C6-F841-A2A0-E212C2052784}"/>
              </a:ext>
            </a:extLst>
          </p:cNvPr>
          <p:cNvSpPr/>
          <p:nvPr userDrawn="1"/>
        </p:nvSpPr>
        <p:spPr>
          <a:xfrm>
            <a:off x="4695751" y="2750075"/>
            <a:ext cx="673769" cy="673769"/>
          </a:xfrm>
          <a:prstGeom prst="rect">
            <a:avLst/>
          </a:prstGeom>
          <a:solidFill>
            <a:srgbClr val="3FC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B6AF4591-5620-BF4B-8F02-A3A805391724}"/>
              </a:ext>
            </a:extLst>
          </p:cNvPr>
          <p:cNvSpPr/>
          <p:nvPr userDrawn="1"/>
        </p:nvSpPr>
        <p:spPr>
          <a:xfrm>
            <a:off x="2502565" y="3639783"/>
            <a:ext cx="673769" cy="673769"/>
          </a:xfrm>
          <a:prstGeom prst="rect">
            <a:avLst/>
          </a:prstGeom>
          <a:solidFill>
            <a:srgbClr val="0027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B92675A1-8C01-7449-B812-A8B7C7FB4AB1}"/>
              </a:ext>
            </a:extLst>
          </p:cNvPr>
          <p:cNvSpPr/>
          <p:nvPr userDrawn="1"/>
        </p:nvSpPr>
        <p:spPr>
          <a:xfrm>
            <a:off x="4695749" y="3639783"/>
            <a:ext cx="673769" cy="673769"/>
          </a:xfrm>
          <a:prstGeom prst="rect">
            <a:avLst/>
          </a:prstGeom>
          <a:solidFill>
            <a:srgbClr val="007A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</p:spTree>
    <p:extLst>
      <p:ext uri="{BB962C8B-B14F-4D97-AF65-F5344CB8AC3E}">
        <p14:creationId xmlns:p14="http://schemas.microsoft.com/office/powerpoint/2010/main" val="189899280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dia_3/4 Gro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hoek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5" name="Afbeelding 4" descr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657864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Title Text"/>
          <p:cNvSpPr txBox="1">
            <a:spLocks noGrp="1"/>
          </p:cNvSpPr>
          <p:nvPr>
            <p:ph type="title"/>
          </p:nvPr>
        </p:nvSpPr>
        <p:spPr>
          <a:xfrm>
            <a:off x="570916" y="1152762"/>
            <a:ext cx="5320333" cy="179070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defRPr sz="32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70916" y="3085066"/>
            <a:ext cx="5320333" cy="72000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 b="1">
                <a:solidFill>
                  <a:srgbClr val="FFFFFF"/>
                </a:solidFill>
              </a:defRPr>
            </a:lvl1pPr>
            <a:lvl2pPr marL="0" indent="342900">
              <a:buSzTx/>
              <a:buFontTx/>
              <a:buNone/>
              <a:defRPr sz="1400" b="0">
                <a:solidFill>
                  <a:srgbClr val="FFFFFF"/>
                </a:solidFill>
              </a:defRPr>
            </a:lvl2pPr>
            <a:lvl3pPr marL="0" indent="685800">
              <a:buSzTx/>
              <a:buFontTx/>
              <a:buNone/>
              <a:defRPr sz="1400" b="0">
                <a:solidFill>
                  <a:srgbClr val="FFFFFF"/>
                </a:solidFill>
              </a:defRPr>
            </a:lvl3pPr>
            <a:lvl4pPr marL="0" indent="1028700">
              <a:buSzTx/>
              <a:buFontTx/>
              <a:buNone/>
              <a:defRPr sz="1400" b="0">
                <a:solidFill>
                  <a:srgbClr val="FFFFFF"/>
                </a:solidFill>
              </a:defRPr>
            </a:lvl4pPr>
            <a:lvl5pPr marL="0" indent="1371600">
              <a:buSzTx/>
              <a:buFontTx/>
              <a:buNone/>
              <a:defRPr sz="1400" b="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8" name="Afbeelding 9" descr="Afbeelding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916" y="4340505"/>
            <a:ext cx="2988920" cy="4548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1" name="Tijdelijke aanduiding voor tekst 4"/>
          <p:cNvGrpSpPr/>
          <p:nvPr/>
        </p:nvGrpSpPr>
        <p:grpSpPr>
          <a:xfrm>
            <a:off x="6684929" y="759222"/>
            <a:ext cx="2459072" cy="930682"/>
            <a:chOff x="0" y="0"/>
            <a:chExt cx="2459071" cy="930680"/>
          </a:xfrm>
        </p:grpSpPr>
        <p:sp>
          <p:nvSpPr>
            <p:cNvPr id="19" name="Rectangle"/>
            <p:cNvSpPr/>
            <p:nvPr/>
          </p:nvSpPr>
          <p:spPr>
            <a:xfrm>
              <a:off x="-1" y="0"/>
              <a:ext cx="2459073" cy="930681"/>
            </a:xfrm>
            <a:prstGeom prst="rect">
              <a:avLst/>
            </a:prstGeom>
            <a:blipFill rotWithShape="1">
              <a:blip r:embed="rId4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lnSpc>
                  <a:spcPct val="90000"/>
                </a:lnSpc>
                <a:spcBef>
                  <a:spcPts val="700"/>
                </a:spcBef>
                <a:defRPr sz="1600"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20" name="Text"/>
            <p:cNvSpPr txBox="1"/>
            <p:nvPr/>
          </p:nvSpPr>
          <p:spPr>
            <a:xfrm>
              <a:off x="-1" y="0"/>
              <a:ext cx="2459073" cy="332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ct val="90000"/>
                </a:lnSpc>
                <a:spcBef>
                  <a:spcPts val="700"/>
                </a:spcBef>
                <a:defRPr sz="1600">
                  <a:solidFill>
                    <a:srgbClr val="000000"/>
                  </a:solidFill>
                </a:defRPr>
              </a:lvl1pPr>
            </a:lstStyle>
            <a:p>
              <a: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3647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ekst links, Afbeelding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jdelijke aanduiding voor afbeelding 8"/>
          <p:cNvSpPr>
            <a:spLocks noGrp="1"/>
          </p:cNvSpPr>
          <p:nvPr>
            <p:ph type="pic" sz="half" idx="13"/>
          </p:nvPr>
        </p:nvSpPr>
        <p:spPr>
          <a:xfrm>
            <a:off x="4860925" y="1182528"/>
            <a:ext cx="3706813" cy="315293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60000" y="1260000"/>
            <a:ext cx="4022751" cy="315293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200">
                <a:solidFill>
                  <a:schemeClr val="tx2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0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360000" y="360000"/>
            <a:ext cx="8207738" cy="737280"/>
          </a:xfrm>
          <a:prstGeom prst="rect">
            <a:avLst/>
          </a:prstGeom>
        </p:spPr>
        <p:txBody>
          <a:bodyPr anchor="t"/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308789474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359999" y="359999"/>
            <a:ext cx="8545461" cy="689573"/>
          </a:xfrm>
          <a:prstGeom prst="rect">
            <a:avLst/>
          </a:prstGeom>
        </p:spPr>
        <p:txBody>
          <a:bodyPr anchor="t"/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156474322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">
    <p:bg>
      <p:bgPr>
        <a:solidFill>
          <a:srgbClr val="009B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2">
            <a:extLst>
              <a:ext uri="{FF2B5EF4-FFF2-40B4-BE49-F238E27FC236}">
                <a16:creationId xmlns:a16="http://schemas.microsoft.com/office/drawing/2014/main" id="{14DC4403-DF0D-4E1D-B4D4-814315468FC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0000" y="312788"/>
            <a:ext cx="8461375" cy="597346"/>
          </a:xfrm>
          <a:prstGeom prst="rect">
            <a:avLst/>
          </a:prstGeom>
        </p:spPr>
        <p:txBody>
          <a:bodyPr/>
          <a:lstStyle>
            <a:lvl1pPr marL="180000" indent="-180000">
              <a:lnSpc>
                <a:spcPct val="70000"/>
              </a:lnSpc>
              <a:spcBef>
                <a:spcPts val="0"/>
              </a:spcBef>
              <a:buNone/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Programma</a:t>
            </a:r>
            <a:endParaRPr lang="nl-BE"/>
          </a:p>
        </p:txBody>
      </p:sp>
      <p:sp>
        <p:nvSpPr>
          <p:cNvPr id="3" name="Body Level One…">
            <a:extLst>
              <a:ext uri="{FF2B5EF4-FFF2-40B4-BE49-F238E27FC236}">
                <a16:creationId xmlns:a16="http://schemas.microsoft.com/office/drawing/2014/main" id="{7A3C921B-DB3F-4218-AE5C-258E1FD15906}"/>
              </a:ext>
            </a:extLst>
          </p:cNvPr>
          <p:cNvSpPr txBox="1">
            <a:spLocks noGrp="1"/>
          </p:cNvSpPr>
          <p:nvPr>
            <p:ph type="body" sz="half" idx="1" hasCustomPrompt="1"/>
          </p:nvPr>
        </p:nvSpPr>
        <p:spPr>
          <a:xfrm>
            <a:off x="360000" y="1260000"/>
            <a:ext cx="8424000" cy="31529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>
            <a:lvl1pPr marL="179999" marR="0" indent="-179999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‣"/>
              <a:tabLst/>
              <a:defRPr sz="2000" b="0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359999" marR="0" indent="-179999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‣"/>
              <a:tabLst/>
              <a:defRPr sz="1800" b="0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+mn-lt"/>
                <a:ea typeface="+mj-ea"/>
                <a:cs typeface="+mj-cs"/>
                <a:sym typeface="Calibri"/>
              </a:defRPr>
            </a:lvl2pPr>
            <a:lvl3pPr marL="565714" marR="0" indent="-205714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‣"/>
              <a:tabLst/>
              <a:defRPr sz="1600" b="0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+mn-lt"/>
                <a:ea typeface="+mj-ea"/>
                <a:cs typeface="+mj-cs"/>
                <a:sym typeface="Calibri"/>
              </a:defRPr>
            </a:lvl3pPr>
            <a:lvl4pPr marL="761538" marR="0" indent="-221538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‣"/>
              <a:tabLst/>
              <a:defRPr sz="1400" b="0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+mn-lt"/>
                <a:ea typeface="+mj-ea"/>
                <a:cs typeface="+mj-cs"/>
                <a:sym typeface="Calibri"/>
              </a:defRPr>
            </a:lvl4pPr>
            <a:lvl5pPr marL="941538" marR="0" indent="-221538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‣"/>
              <a:tabLst/>
              <a:defRPr sz="1200" b="0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+mn-lt"/>
                <a:ea typeface="+mj-ea"/>
                <a:cs typeface="+mj-cs"/>
                <a:sym typeface="Calibri"/>
              </a:defRPr>
            </a:lvl5pPr>
            <a:lvl6pPr marL="1925515" marR="0" indent="-211015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•"/>
              <a:tabLst/>
              <a:defRPr sz="1600" b="0" i="0" u="none" strike="noStrike" cap="none" spc="0" baseline="0">
                <a:ln>
                  <a:noFill/>
                </a:ln>
                <a:solidFill>
                  <a:srgbClr val="2F2F2E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2268415" marR="0" indent="-211015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•"/>
              <a:tabLst/>
              <a:defRPr sz="1600" b="0" i="0" u="none" strike="noStrike" cap="none" spc="0" baseline="0">
                <a:ln>
                  <a:noFill/>
                </a:ln>
                <a:solidFill>
                  <a:srgbClr val="2F2F2E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2611315" marR="0" indent="-211015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•"/>
              <a:tabLst/>
              <a:defRPr sz="1600" b="0" i="0" u="none" strike="noStrike" cap="none" spc="0" baseline="0">
                <a:ln>
                  <a:noFill/>
                </a:ln>
                <a:solidFill>
                  <a:srgbClr val="2F2F2E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2954215" marR="0" indent="-211015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•"/>
              <a:tabLst/>
              <a:defRPr sz="1600" b="0" i="0" u="none" strike="noStrike" cap="none" spc="0" baseline="0">
                <a:ln>
                  <a:noFill/>
                </a:ln>
                <a:solidFill>
                  <a:srgbClr val="2F2F2E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r>
              <a:rPr lang="en-US"/>
              <a:t>Punt 1</a:t>
            </a:r>
          </a:p>
          <a:p>
            <a:r>
              <a:rPr lang="en-US"/>
              <a:t>Punt 2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F896C9B-0F0E-4F62-ACA1-4A80C45185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9315" y="3518384"/>
            <a:ext cx="1547986" cy="1265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6961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25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641">
          <p15:clr>
            <a:srgbClr val="FBAE40"/>
          </p15:clr>
        </p15:guide>
        <p15:guide id="4" orient="horz" pos="340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indent="0"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300" b="0" i="0" u="none" strike="noStrike" kern="0" cap="none" spc="0" normalizeH="0" baseline="0" noProof="0">
              <a:ln>
                <a:noFill/>
              </a:ln>
              <a:solidFill>
                <a:srgbClr val="009B4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300" b="0" i="0" u="none" strike="noStrike" kern="0" cap="none" spc="0" normalizeH="0" baseline="0" noProof="0">
              <a:ln>
                <a:noFill/>
              </a:ln>
              <a:solidFill>
                <a:srgbClr val="009B4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1736835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>
          <a:xfrm>
            <a:off x="6183549" y="4628764"/>
            <a:ext cx="369651" cy="276999"/>
          </a:xfrm>
        </p:spPr>
        <p:txBody>
          <a:bodyPr/>
          <a:lstStyle/>
          <a:p>
            <a:fld id="{2257EF44-F403-47CC-8536-C98D63FF62FE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1011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.1_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78E88981-6B68-B149-8A88-2F34EA6C1C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0186" y="905894"/>
            <a:ext cx="2323813" cy="905893"/>
          </a:xfrm>
          <a:prstGeom prst="rect">
            <a:avLst/>
          </a:prstGeom>
        </p:spPr>
      </p:pic>
      <p:sp>
        <p:nvSpPr>
          <p:cNvPr id="8" name="Title Text">
            <a:extLst>
              <a:ext uri="{FF2B5EF4-FFF2-40B4-BE49-F238E27FC236}">
                <a16:creationId xmlns:a16="http://schemas.microsoft.com/office/drawing/2014/main" id="{5306D2C2-901E-D34A-BA20-02F0F78228A2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0917" y="1152763"/>
            <a:ext cx="5320333" cy="1790701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00000"/>
              </a:lnSpc>
              <a:defRPr sz="32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15839532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hthoek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277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8030926B-DE96-453E-9963-792829B406C4}"/>
              </a:ext>
            </a:extLst>
          </p:cNvPr>
          <p:cNvSpPr txBox="1"/>
          <p:nvPr userDrawn="1"/>
        </p:nvSpPr>
        <p:spPr>
          <a:xfrm>
            <a:off x="1427144" y="2018602"/>
            <a:ext cx="6149676" cy="17697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MEER WETEN? www.vlaio.be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j-ea"/>
              <a:cs typeface="Calibri"/>
              <a:sym typeface="Calibri"/>
            </a:endParaRP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info@vlaio.be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0800 20 555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300" b="0" i="0" u="none" strike="noStrike" kern="0" cap="none" spc="0" normalizeH="0" baseline="0" noProof="0">
              <a:ln>
                <a:noFill/>
              </a:ln>
              <a:solidFill>
                <a:srgbClr val="009B48"/>
              </a:solidFill>
              <a:effectLst/>
              <a:uLnTx/>
              <a:uFillTx/>
              <a:ea typeface="+mj-ea"/>
              <a:cs typeface="Calibri"/>
              <a:sym typeface="Calibri"/>
            </a:endParaRPr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B52076C8-44D7-4BC5-BBD3-33C414A8FE53}"/>
              </a:ext>
            </a:extLst>
          </p:cNvPr>
          <p:cNvCxnSpPr/>
          <p:nvPr userDrawn="1"/>
        </p:nvCxnSpPr>
        <p:spPr>
          <a:xfrm>
            <a:off x="3440430" y="2942177"/>
            <a:ext cx="0" cy="1800000"/>
          </a:xfrm>
          <a:prstGeom prst="line">
            <a:avLst/>
          </a:prstGeom>
          <a:noFill/>
          <a:ln w="22225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Tijdelijke aanduiding voor tekst 15">
            <a:extLst>
              <a:ext uri="{FF2B5EF4-FFF2-40B4-BE49-F238E27FC236}">
                <a16:creationId xmlns:a16="http://schemas.microsoft.com/office/drawing/2014/main" id="{9F549559-8EC0-4B84-8F2F-78F7869058C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25863" y="2952496"/>
            <a:ext cx="3686175" cy="16716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NAAM – bedrijfsadviseur VLAIO</a:t>
            </a:r>
          </a:p>
          <a:p>
            <a:pPr lvl="0"/>
            <a:r>
              <a:rPr lang="nl-NL"/>
              <a:t>TEL</a:t>
            </a:r>
          </a:p>
          <a:p>
            <a:pPr lvl="0"/>
            <a:r>
              <a:rPr lang="nl-NL"/>
              <a:t>naam@vlaio.be</a:t>
            </a:r>
          </a:p>
          <a:p>
            <a:pPr lvl="0"/>
            <a:r>
              <a:rPr lang="nl-NL"/>
              <a:t>www.vlaio.be</a:t>
            </a:r>
            <a:endParaRPr lang="nl-BE"/>
          </a:p>
        </p:txBody>
      </p:sp>
      <p:sp>
        <p:nvSpPr>
          <p:cNvPr id="8" name="Tijdelijke aanduiding voor afbeelding 10">
            <a:extLst>
              <a:ext uri="{FF2B5EF4-FFF2-40B4-BE49-F238E27FC236}">
                <a16:creationId xmlns:a16="http://schemas.microsoft.com/office/drawing/2014/main" id="{35D67289-898B-4D90-B11E-D43BF598B55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480904" y="3187631"/>
            <a:ext cx="1065392" cy="9018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nl-NL"/>
              <a:t>FOTO</a:t>
            </a:r>
            <a:endParaRPr lang="nl-BE"/>
          </a:p>
        </p:txBody>
      </p:sp>
      <p:pic>
        <p:nvPicPr>
          <p:cNvPr id="9" name="Afbeelding 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06C96AE4-9D9E-4A3D-9F19-2FE20C8798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08127" y="4674800"/>
            <a:ext cx="1044569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802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hthoek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277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8030926B-DE96-453E-9963-792829B406C4}"/>
              </a:ext>
            </a:extLst>
          </p:cNvPr>
          <p:cNvSpPr txBox="1"/>
          <p:nvPr userDrawn="1"/>
        </p:nvSpPr>
        <p:spPr>
          <a:xfrm>
            <a:off x="1427144" y="2018602"/>
            <a:ext cx="6149676" cy="17697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MEER WETEN? www.vlaio.be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j-ea"/>
              <a:cs typeface="Calibri"/>
              <a:sym typeface="Calibri"/>
            </a:endParaRP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info@vlaio.be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0800 20 555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300" b="0" i="0" u="none" strike="noStrike" kern="0" cap="none" spc="0" normalizeH="0" baseline="0" noProof="0">
              <a:ln>
                <a:noFill/>
              </a:ln>
              <a:solidFill>
                <a:srgbClr val="009B48"/>
              </a:solidFill>
              <a:effectLst/>
              <a:uLnTx/>
              <a:uFillTx/>
              <a:ea typeface="+mj-ea"/>
              <a:cs typeface="Calibri"/>
              <a:sym typeface="Calibri"/>
            </a:endParaRPr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B52076C8-44D7-4BC5-BBD3-33C414A8FE53}"/>
              </a:ext>
            </a:extLst>
          </p:cNvPr>
          <p:cNvCxnSpPr/>
          <p:nvPr userDrawn="1"/>
        </p:nvCxnSpPr>
        <p:spPr>
          <a:xfrm>
            <a:off x="3440430" y="2942177"/>
            <a:ext cx="0" cy="1800000"/>
          </a:xfrm>
          <a:prstGeom prst="line">
            <a:avLst/>
          </a:prstGeom>
          <a:noFill/>
          <a:ln w="22225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9" name="Afbeelding 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B7AA5FDE-3901-4C54-9855-2E43278943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08127" y="4674800"/>
            <a:ext cx="1044569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68920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hthoek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277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8030926B-DE96-453E-9963-792829B406C4}"/>
              </a:ext>
            </a:extLst>
          </p:cNvPr>
          <p:cNvSpPr txBox="1"/>
          <p:nvPr userDrawn="1"/>
        </p:nvSpPr>
        <p:spPr>
          <a:xfrm>
            <a:off x="1427144" y="2018602"/>
            <a:ext cx="6149676" cy="17697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Want </a:t>
            </a:r>
            <a:r>
              <a:rPr kumimoji="0" lang="nl-NL" sz="2800" b="1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to</a:t>
            </a:r>
            <a:r>
              <a:rPr kumimoji="0" lang="nl-NL" sz="2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 </a:t>
            </a:r>
            <a:r>
              <a:rPr kumimoji="0" lang="nl-NL" sz="2800" b="1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know</a:t>
            </a:r>
            <a:r>
              <a:rPr kumimoji="0" lang="nl-NL" sz="2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 more? www.vlaio.be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j-ea"/>
              <a:cs typeface="Calibri"/>
              <a:sym typeface="Calibri"/>
            </a:endParaRP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info@vlaio.be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0800 20 555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300" b="0" i="0" u="none" strike="noStrike" kern="0" cap="none" spc="0" normalizeH="0" baseline="0" noProof="0">
              <a:ln>
                <a:noFill/>
              </a:ln>
              <a:solidFill>
                <a:srgbClr val="009B48"/>
              </a:solidFill>
              <a:effectLst/>
              <a:uLnTx/>
              <a:uFillTx/>
              <a:ea typeface="+mj-ea"/>
              <a:cs typeface="Calibri"/>
              <a:sym typeface="Calibri"/>
            </a:endParaRPr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B52076C8-44D7-4BC5-BBD3-33C414A8FE53}"/>
              </a:ext>
            </a:extLst>
          </p:cNvPr>
          <p:cNvCxnSpPr>
            <a:cxnSpLocks/>
          </p:cNvCxnSpPr>
          <p:nvPr userDrawn="1"/>
        </p:nvCxnSpPr>
        <p:spPr>
          <a:xfrm>
            <a:off x="3440430" y="2942177"/>
            <a:ext cx="0" cy="535213"/>
          </a:xfrm>
          <a:prstGeom prst="line">
            <a:avLst/>
          </a:prstGeom>
          <a:noFill/>
          <a:ln w="22225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0" name="Afbeelding 9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AA652DC2-C70A-4C5F-8487-09A156B716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08127" y="4674800"/>
            <a:ext cx="1044569" cy="270000"/>
          </a:xfrm>
          <a:prstGeom prst="rect">
            <a:avLst/>
          </a:prstGeom>
        </p:spPr>
      </p:pic>
      <p:sp>
        <p:nvSpPr>
          <p:cNvPr id="4" name="Tekstvak 3">
            <a:hlinkClick r:id="rId3"/>
            <a:extLst>
              <a:ext uri="{FF2B5EF4-FFF2-40B4-BE49-F238E27FC236}">
                <a16:creationId xmlns:a16="http://schemas.microsoft.com/office/drawing/2014/main" id="{53978F71-0355-4B56-B40A-AE7526C5EBDA}"/>
              </a:ext>
            </a:extLst>
          </p:cNvPr>
          <p:cNvSpPr txBox="1"/>
          <p:nvPr userDrawn="1"/>
        </p:nvSpPr>
        <p:spPr>
          <a:xfrm>
            <a:off x="3506097" y="2927572"/>
            <a:ext cx="51908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1400" u="sng">
                <a:solidFill>
                  <a:schemeClr val="bg1"/>
                </a:solidFill>
                <a:effectLst/>
              </a:rPr>
              <a:t>vlaio.be/en/</a:t>
            </a:r>
            <a:r>
              <a:rPr lang="nl-BE" sz="1400" u="sng" err="1">
                <a:solidFill>
                  <a:schemeClr val="bg1"/>
                </a:solidFill>
                <a:effectLst/>
              </a:rPr>
              <a:t>about-us</a:t>
            </a:r>
            <a:r>
              <a:rPr lang="nl-BE" sz="1400" u="sng">
                <a:solidFill>
                  <a:schemeClr val="bg1"/>
                </a:solidFill>
                <a:effectLst/>
              </a:rPr>
              <a:t>/make-</a:t>
            </a:r>
            <a:r>
              <a:rPr lang="nl-BE" sz="1400" u="sng" err="1">
                <a:solidFill>
                  <a:schemeClr val="bg1"/>
                </a:solidFill>
                <a:effectLst/>
              </a:rPr>
              <a:t>appointment</a:t>
            </a:r>
            <a:r>
              <a:rPr lang="nl-BE" sz="1400" u="sng">
                <a:solidFill>
                  <a:schemeClr val="bg1"/>
                </a:solidFill>
                <a:effectLst/>
              </a:rPr>
              <a:t>-</a:t>
            </a:r>
            <a:r>
              <a:rPr lang="nl-BE" sz="1400" u="sng" err="1">
                <a:solidFill>
                  <a:schemeClr val="bg1"/>
                </a:solidFill>
                <a:effectLst/>
              </a:rPr>
              <a:t>one</a:t>
            </a:r>
            <a:r>
              <a:rPr lang="nl-BE" sz="1400" u="sng">
                <a:solidFill>
                  <a:schemeClr val="bg1"/>
                </a:solidFill>
                <a:effectLst/>
              </a:rPr>
              <a:t>-</a:t>
            </a:r>
            <a:r>
              <a:rPr lang="nl-BE" sz="1400" u="sng" err="1">
                <a:solidFill>
                  <a:schemeClr val="bg1"/>
                </a:solidFill>
                <a:effectLst/>
              </a:rPr>
              <a:t>our</a:t>
            </a:r>
            <a:r>
              <a:rPr lang="nl-BE" sz="1400" u="sng">
                <a:solidFill>
                  <a:schemeClr val="bg1"/>
                </a:solidFill>
                <a:effectLst/>
              </a:rPr>
              <a:t>-business-</a:t>
            </a:r>
            <a:r>
              <a:rPr lang="nl-BE" sz="1400" u="sng" err="1">
                <a:solidFill>
                  <a:schemeClr val="bg1"/>
                </a:solidFill>
                <a:effectLst/>
              </a:rPr>
              <a:t>advisors</a:t>
            </a:r>
            <a:endParaRPr lang="nl-BE" sz="1400" u="sng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8319417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laio-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1" y="0"/>
            <a:ext cx="7296631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56416" h="13716000">
                <a:moveTo>
                  <a:pt x="0" y="0"/>
                </a:moveTo>
                <a:lnTo>
                  <a:pt x="14660896" y="0"/>
                </a:lnTo>
                <a:lnTo>
                  <a:pt x="19456416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86995"/>
            <a:ext cx="4695606" cy="1828805"/>
          </a:xfrm>
        </p:spPr>
        <p:txBody>
          <a:bodyPr lIns="0" tIns="0" rIns="0" bIns="0" anchor="b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A01F740-FF69-5040-8002-AA80838D03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4426" y="2259390"/>
            <a:ext cx="4695606" cy="58287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 baseline="0">
                <a:solidFill>
                  <a:schemeClr val="bg1"/>
                </a:solidFill>
                <a:latin typeface="+mj-lt"/>
              </a:defRPr>
            </a:lvl1pPr>
            <a:lvl2pPr marL="457172" indent="0" algn="ctr">
              <a:buNone/>
              <a:defRPr sz="2000"/>
            </a:lvl2pPr>
            <a:lvl3pPr marL="914343" indent="0" algn="ctr">
              <a:buNone/>
              <a:defRPr sz="1800"/>
            </a:lvl3pPr>
            <a:lvl4pPr marL="1371514" indent="0" algn="ctr">
              <a:buNone/>
              <a:defRPr sz="1600"/>
            </a:lvl4pPr>
            <a:lvl5pPr marL="1828686" indent="0" algn="ctr">
              <a:buNone/>
              <a:defRPr sz="1600"/>
            </a:lvl5pPr>
            <a:lvl6pPr marL="2285857" indent="0" algn="ctr">
              <a:buNone/>
              <a:defRPr sz="1600"/>
            </a:lvl6pPr>
            <a:lvl7pPr marL="2743029" indent="0" algn="ctr">
              <a:buNone/>
              <a:defRPr sz="1600"/>
            </a:lvl7pPr>
            <a:lvl8pPr marL="3200200" indent="0" algn="ctr">
              <a:buNone/>
              <a:defRPr sz="1600"/>
            </a:lvl8pPr>
            <a:lvl9pPr marL="3657371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DF2F196-C7EA-0941-9427-00F2502C1B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10223" y="923927"/>
            <a:ext cx="2333777" cy="904875"/>
          </a:xfrm>
          <a:prstGeom prst="rect">
            <a:avLst/>
          </a:prstGeom>
        </p:spPr>
      </p:pic>
      <p:pic>
        <p:nvPicPr>
          <p:cNvPr id="9" name="Afbeelding 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275440A3-6C36-4C7C-A4F2-3A18CAB6277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6136" y="4427845"/>
            <a:ext cx="1044569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65128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ussentitel-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448" y="0"/>
            <a:ext cx="5864426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4589929 w 19456416"/>
              <a:gd name="connsiteY0" fmla="*/ 17929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4589929 w 19456416"/>
              <a:gd name="connsiteY4" fmla="*/ 17929 h 13716000"/>
              <a:gd name="connsiteX0" fmla="*/ 3818964 w 19456416"/>
              <a:gd name="connsiteY0" fmla="*/ 17929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3818964 w 19456416"/>
              <a:gd name="connsiteY4" fmla="*/ 17929 h 13716000"/>
              <a:gd name="connsiteX0" fmla="*/ 125505 w 15762957"/>
              <a:gd name="connsiteY0" fmla="*/ 17929 h 13716000"/>
              <a:gd name="connsiteX1" fmla="*/ 10967437 w 15762957"/>
              <a:gd name="connsiteY1" fmla="*/ 0 h 13716000"/>
              <a:gd name="connsiteX2" fmla="*/ 15762957 w 15762957"/>
              <a:gd name="connsiteY2" fmla="*/ 13716000 h 13716000"/>
              <a:gd name="connsiteX3" fmla="*/ 0 w 15762957"/>
              <a:gd name="connsiteY3" fmla="*/ 13716000 h 13716000"/>
              <a:gd name="connsiteX4" fmla="*/ 125505 w 15762957"/>
              <a:gd name="connsiteY4" fmla="*/ 17929 h 13716000"/>
              <a:gd name="connsiteX0" fmla="*/ 89647 w 15727099"/>
              <a:gd name="connsiteY0" fmla="*/ 17929 h 13716000"/>
              <a:gd name="connsiteX1" fmla="*/ 10931579 w 15727099"/>
              <a:gd name="connsiteY1" fmla="*/ 0 h 13716000"/>
              <a:gd name="connsiteX2" fmla="*/ 15727099 w 15727099"/>
              <a:gd name="connsiteY2" fmla="*/ 13716000 h 13716000"/>
              <a:gd name="connsiteX3" fmla="*/ 0 w 15727099"/>
              <a:gd name="connsiteY3" fmla="*/ 13680141 h 13716000"/>
              <a:gd name="connsiteX4" fmla="*/ 89647 w 15727099"/>
              <a:gd name="connsiteY4" fmla="*/ 17929 h 13716000"/>
              <a:gd name="connsiteX0" fmla="*/ 0 w 15637452"/>
              <a:gd name="connsiteY0" fmla="*/ 17929 h 13716000"/>
              <a:gd name="connsiteX1" fmla="*/ 10841932 w 15637452"/>
              <a:gd name="connsiteY1" fmla="*/ 0 h 13716000"/>
              <a:gd name="connsiteX2" fmla="*/ 15637452 w 15637452"/>
              <a:gd name="connsiteY2" fmla="*/ 13716000 h 13716000"/>
              <a:gd name="connsiteX3" fmla="*/ 0 w 15637452"/>
              <a:gd name="connsiteY3" fmla="*/ 13680141 h 13716000"/>
              <a:gd name="connsiteX4" fmla="*/ 0 w 15637452"/>
              <a:gd name="connsiteY4" fmla="*/ 17929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37452" h="13716000">
                <a:moveTo>
                  <a:pt x="0" y="17929"/>
                </a:moveTo>
                <a:lnTo>
                  <a:pt x="10841932" y="0"/>
                </a:lnTo>
                <a:lnTo>
                  <a:pt x="15637452" y="13716000"/>
                </a:lnTo>
                <a:lnTo>
                  <a:pt x="0" y="13680141"/>
                </a:lnTo>
                <a:lnTo>
                  <a:pt x="0" y="179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285115"/>
            <a:ext cx="2991039" cy="1828805"/>
          </a:xfrm>
        </p:spPr>
        <p:txBody>
          <a:bodyPr lIns="0" tIns="0" rIns="0" bIns="0" anchor="b" anchorCtr="0">
            <a:noAutofit/>
          </a:bodyPr>
          <a:lstStyle>
            <a:lvl1pPr algn="l">
              <a:defRPr sz="4088" b="1" i="0" baseline="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5512D46A-AFDC-5B4F-90BB-EE709CADF8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96018" y="1437629"/>
            <a:ext cx="654393" cy="794641"/>
          </a:xfrm>
          <a:solidFill>
            <a:schemeClr val="accent1"/>
          </a:solidFill>
        </p:spPr>
        <p:txBody>
          <a:bodyPr wrap="none" lIns="324000" tIns="46800" rIns="324000" anchor="ctr" anchorCtr="0">
            <a:spAutoFit/>
          </a:bodyPr>
          <a:lstStyle>
            <a:lvl1pPr marL="0" indent="0">
              <a:buNone/>
              <a:defRPr sz="5063" b="1" i="0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7">
            <a:extLst>
              <a:ext uri="{FF2B5EF4-FFF2-40B4-BE49-F238E27FC236}">
                <a16:creationId xmlns:a16="http://schemas.microsoft.com/office/drawing/2014/main" id="{060C2689-8E9D-1846-BDC3-51B2A45B31E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96018" y="2208950"/>
            <a:ext cx="654393" cy="794641"/>
          </a:xfrm>
          <a:solidFill>
            <a:schemeClr val="accent1"/>
          </a:solidFill>
        </p:spPr>
        <p:txBody>
          <a:bodyPr wrap="none" lIns="324000" tIns="46800" rIns="324000" anchor="ctr" anchorCtr="0">
            <a:spAutoFit/>
          </a:bodyPr>
          <a:lstStyle>
            <a:lvl1pPr marL="0" indent="0">
              <a:buNone/>
              <a:defRPr sz="5063" b="1" i="0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12" name="Tijdelijke aanduiding voor tekst 7">
            <a:extLst>
              <a:ext uri="{FF2B5EF4-FFF2-40B4-BE49-F238E27FC236}">
                <a16:creationId xmlns:a16="http://schemas.microsoft.com/office/drawing/2014/main" id="{C846E51E-3362-C24C-B564-D3A21AC1CA4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96018" y="2981020"/>
            <a:ext cx="654393" cy="793551"/>
          </a:xfrm>
          <a:solidFill>
            <a:schemeClr val="accent1"/>
          </a:solidFill>
        </p:spPr>
        <p:txBody>
          <a:bodyPr wrap="none" lIns="324000" rIns="324000" anchor="ctr" anchorCtr="0">
            <a:spAutoFit/>
          </a:bodyPr>
          <a:lstStyle>
            <a:lvl1pPr marL="0" indent="0">
              <a:buNone/>
              <a:defRPr sz="5063" b="1" i="0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F07B601A-6C46-4643-901D-C58C162DD2A4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ep 14">
            <a:extLst>
              <a:ext uri="{FF2B5EF4-FFF2-40B4-BE49-F238E27FC236}">
                <a16:creationId xmlns:a16="http://schemas.microsoft.com/office/drawing/2014/main" id="{F44D94E8-9F5D-4A0F-B034-688A2DD74A4D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38FCE3C2-EEFD-4190-B367-97F48326AD7D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19" name="Afbeelding 18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4829FC6C-5B93-4868-9DF7-204A2B25EB8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4868565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laio-Tussentitel-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4126" y="1"/>
            <a:ext cx="5652781" cy="5148943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4151429"/>
              <a:gd name="connsiteX1" fmla="*/ 14660896 w 19456416"/>
              <a:gd name="connsiteY1" fmla="*/ 0 h 14151429"/>
              <a:gd name="connsiteX2" fmla="*/ 19456416 w 19456416"/>
              <a:gd name="connsiteY2" fmla="*/ 13716000 h 14151429"/>
              <a:gd name="connsiteX3" fmla="*/ 4339772 w 19456416"/>
              <a:gd name="connsiteY3" fmla="*/ 14151429 h 14151429"/>
              <a:gd name="connsiteX4" fmla="*/ 0 w 19456416"/>
              <a:gd name="connsiteY4" fmla="*/ 0 h 14151429"/>
              <a:gd name="connsiteX0" fmla="*/ 0 w 19456416"/>
              <a:gd name="connsiteY0" fmla="*/ 0 h 13730515"/>
              <a:gd name="connsiteX1" fmla="*/ 14660896 w 19456416"/>
              <a:gd name="connsiteY1" fmla="*/ 0 h 13730515"/>
              <a:gd name="connsiteX2" fmla="*/ 19456416 w 19456416"/>
              <a:gd name="connsiteY2" fmla="*/ 13716000 h 13730515"/>
              <a:gd name="connsiteX3" fmla="*/ 4397829 w 19456416"/>
              <a:gd name="connsiteY3" fmla="*/ 13730515 h 13730515"/>
              <a:gd name="connsiteX4" fmla="*/ 0 w 19456416"/>
              <a:gd name="connsiteY4" fmla="*/ 0 h 13730515"/>
              <a:gd name="connsiteX0" fmla="*/ 348343 w 15058587"/>
              <a:gd name="connsiteY0" fmla="*/ 58057 h 13730515"/>
              <a:gd name="connsiteX1" fmla="*/ 10263067 w 15058587"/>
              <a:gd name="connsiteY1" fmla="*/ 0 h 13730515"/>
              <a:gd name="connsiteX2" fmla="*/ 15058587 w 15058587"/>
              <a:gd name="connsiteY2" fmla="*/ 13716000 h 13730515"/>
              <a:gd name="connsiteX3" fmla="*/ 0 w 15058587"/>
              <a:gd name="connsiteY3" fmla="*/ 13730515 h 13730515"/>
              <a:gd name="connsiteX4" fmla="*/ 348343 w 15058587"/>
              <a:gd name="connsiteY4" fmla="*/ 58057 h 13730515"/>
              <a:gd name="connsiteX0" fmla="*/ 0 w 15073101"/>
              <a:gd name="connsiteY0" fmla="*/ 0 h 13730515"/>
              <a:gd name="connsiteX1" fmla="*/ 10277581 w 15073101"/>
              <a:gd name="connsiteY1" fmla="*/ 0 h 13730515"/>
              <a:gd name="connsiteX2" fmla="*/ 15073101 w 15073101"/>
              <a:gd name="connsiteY2" fmla="*/ 13716000 h 13730515"/>
              <a:gd name="connsiteX3" fmla="*/ 14514 w 15073101"/>
              <a:gd name="connsiteY3" fmla="*/ 13730515 h 13730515"/>
              <a:gd name="connsiteX4" fmla="*/ 0 w 15073101"/>
              <a:gd name="connsiteY4" fmla="*/ 0 h 13730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73101" h="13730515">
                <a:moveTo>
                  <a:pt x="0" y="0"/>
                </a:moveTo>
                <a:lnTo>
                  <a:pt x="10277581" y="0"/>
                </a:lnTo>
                <a:lnTo>
                  <a:pt x="15073101" y="13716000"/>
                </a:lnTo>
                <a:lnTo>
                  <a:pt x="14514" y="13730515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038E2985-69AC-D244-9BDE-A8F82C582D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48345" y="-104774"/>
            <a:ext cx="2496312" cy="2495556"/>
          </a:xfrm>
          <a:prstGeom prst="ellipse">
            <a:avLst/>
          </a:prstGeom>
          <a:solidFill>
            <a:schemeClr val="accent6"/>
          </a:solidFill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905" b="1" i="0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51938"/>
            <a:ext cx="2991039" cy="1828805"/>
          </a:xfrm>
        </p:spPr>
        <p:txBody>
          <a:bodyPr lIns="0" tIns="0" rIns="0" bIns="0" anchor="t" anchorCtr="0">
            <a:noAutofit/>
          </a:bodyPr>
          <a:lstStyle>
            <a:lvl1pPr algn="l">
              <a:defRPr sz="7125" b="1" i="0" baseline="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BDD6093D-E0DB-C84B-B211-6EC2A7A6B1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82019" y="1466856"/>
            <a:ext cx="1838442" cy="1838322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1515" b="1" i="0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AD399937-4CE9-7144-B824-681F0ACA62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47072" y="1449981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endParaRPr lang="nl-BE"/>
          </a:p>
        </p:txBody>
      </p:sp>
      <p:sp>
        <p:nvSpPr>
          <p:cNvPr id="20" name="Tijdelijke aanduiding voor tekst 18">
            <a:extLst>
              <a:ext uri="{FF2B5EF4-FFF2-40B4-BE49-F238E27FC236}">
                <a16:creationId xmlns:a16="http://schemas.microsoft.com/office/drawing/2014/main" id="{9CF7B757-7CD4-ED48-8534-CCCC9A3AD3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71468" y="2543171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endParaRPr lang="nl-BE"/>
          </a:p>
        </p:txBody>
      </p:sp>
      <p:sp>
        <p:nvSpPr>
          <p:cNvPr id="21" name="Tijdelijke aanduiding voor tekst 18">
            <a:extLst>
              <a:ext uri="{FF2B5EF4-FFF2-40B4-BE49-F238E27FC236}">
                <a16:creationId xmlns:a16="http://schemas.microsoft.com/office/drawing/2014/main" id="{CF1C7BB6-A895-7A43-BE88-E215F9A305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91562" y="3353400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endParaRPr lang="nl-BE"/>
          </a:p>
        </p:txBody>
      </p:sp>
      <p:sp>
        <p:nvSpPr>
          <p:cNvPr id="22" name="Tijdelijke aanduiding voor tekst 18">
            <a:extLst>
              <a:ext uri="{FF2B5EF4-FFF2-40B4-BE49-F238E27FC236}">
                <a16:creationId xmlns:a16="http://schemas.microsoft.com/office/drawing/2014/main" id="{E26D2C97-D1F5-914E-94A1-537DF11BB42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50063" y="3400421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endParaRPr lang="nl-BE"/>
          </a:p>
        </p:txBody>
      </p:sp>
      <p:sp>
        <p:nvSpPr>
          <p:cNvPr id="23" name="Tijdelijke aanduiding voor tekst 18">
            <a:extLst>
              <a:ext uri="{FF2B5EF4-FFF2-40B4-BE49-F238E27FC236}">
                <a16:creationId xmlns:a16="http://schemas.microsoft.com/office/drawing/2014/main" id="{3EDB2BAC-5618-9142-84D9-BBE39DC0B0B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86601" y="2733669"/>
            <a:ext cx="904559" cy="904878"/>
          </a:xfrm>
          <a:prstGeom prst="ellipse">
            <a:avLst/>
          </a:prstGeom>
          <a:solidFill>
            <a:schemeClr val="bg1"/>
          </a:solidFill>
          <a:effectLst>
            <a:outerShdw blurRad="1270000" algn="ctr" rotWithShape="0">
              <a:prstClr val="black">
                <a:alpha val="30000"/>
              </a:prstClr>
            </a:outerShdw>
          </a:effectLst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accent1"/>
                </a:solidFill>
                <a:latin typeface="+mj-lt"/>
              </a:defRPr>
            </a:lvl1pPr>
          </a:lstStyle>
          <a:p>
            <a:endParaRPr lang="nl-BE"/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D5ACA82A-7E77-42ED-AD3D-E97C6A285CAD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902B098C-6C6A-44EC-A4A0-D0515B83F83F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27" name="Afbeelding 26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8E125DBD-CE79-4F76-BA2D-69C322AE045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7023609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V="1">
            <a:off x="-1539" y="0"/>
            <a:ext cx="4681848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7053943 w 19456416"/>
              <a:gd name="connsiteY3" fmla="*/ 13716000 h 13716000"/>
              <a:gd name="connsiteX4" fmla="*/ 0 w 19456416"/>
              <a:gd name="connsiteY4" fmla="*/ 0 h 13716000"/>
              <a:gd name="connsiteX0" fmla="*/ 0 w 12484116"/>
              <a:gd name="connsiteY0" fmla="*/ 32658 h 13716000"/>
              <a:gd name="connsiteX1" fmla="*/ 7688596 w 12484116"/>
              <a:gd name="connsiteY1" fmla="*/ 0 h 13716000"/>
              <a:gd name="connsiteX2" fmla="*/ 12484116 w 12484116"/>
              <a:gd name="connsiteY2" fmla="*/ 13716000 h 13716000"/>
              <a:gd name="connsiteX3" fmla="*/ 81643 w 12484116"/>
              <a:gd name="connsiteY3" fmla="*/ 13716000 h 13716000"/>
              <a:gd name="connsiteX4" fmla="*/ 0 w 12484116"/>
              <a:gd name="connsiteY4" fmla="*/ 32658 h 13716000"/>
              <a:gd name="connsiteX0" fmla="*/ 0 w 12484116"/>
              <a:gd name="connsiteY0" fmla="*/ 32658 h 13716000"/>
              <a:gd name="connsiteX1" fmla="*/ 7688596 w 12484116"/>
              <a:gd name="connsiteY1" fmla="*/ 0 h 13716000"/>
              <a:gd name="connsiteX2" fmla="*/ 12484116 w 12484116"/>
              <a:gd name="connsiteY2" fmla="*/ 13716000 h 13716000"/>
              <a:gd name="connsiteX3" fmla="*/ 16328 w 12484116"/>
              <a:gd name="connsiteY3" fmla="*/ 13716000 h 13716000"/>
              <a:gd name="connsiteX4" fmla="*/ 0 w 12484116"/>
              <a:gd name="connsiteY4" fmla="*/ 32658 h 13716000"/>
              <a:gd name="connsiteX0" fmla="*/ 0 w 12484116"/>
              <a:gd name="connsiteY0" fmla="*/ 32658 h 13716000"/>
              <a:gd name="connsiteX1" fmla="*/ 7688596 w 12484116"/>
              <a:gd name="connsiteY1" fmla="*/ 0 h 13716000"/>
              <a:gd name="connsiteX2" fmla="*/ 12484116 w 12484116"/>
              <a:gd name="connsiteY2" fmla="*/ 13716000 h 13716000"/>
              <a:gd name="connsiteX3" fmla="*/ 16328 w 12484116"/>
              <a:gd name="connsiteY3" fmla="*/ 13716000 h 13716000"/>
              <a:gd name="connsiteX4" fmla="*/ 0 w 12484116"/>
              <a:gd name="connsiteY4" fmla="*/ 32658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84116" h="13716000">
                <a:moveTo>
                  <a:pt x="0" y="32658"/>
                </a:moveTo>
                <a:lnTo>
                  <a:pt x="7688596" y="0"/>
                </a:lnTo>
                <a:lnTo>
                  <a:pt x="12484116" y="13716000"/>
                </a:lnTo>
                <a:lnTo>
                  <a:pt x="16328" y="13716000"/>
                </a:lnTo>
                <a:cubicBezTo>
                  <a:pt x="10885" y="9154886"/>
                  <a:pt x="5443" y="4593772"/>
                  <a:pt x="0" y="326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51938"/>
            <a:ext cx="2991039" cy="1828805"/>
          </a:xfrm>
        </p:spPr>
        <p:txBody>
          <a:bodyPr lIns="0" tIns="0" rIns="0" bIns="0" anchor="t" anchorCtr="0">
            <a:noAutofit/>
          </a:bodyPr>
          <a:lstStyle>
            <a:lvl1pPr algn="l">
              <a:defRPr sz="7125" b="1" i="0" baseline="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60A0D737-3B5B-A54C-8BC7-D2C73DBE8A3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94992" y="505197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18" name="Tijdelijke aanduiding voor afbeelding 4">
            <a:extLst>
              <a:ext uri="{FF2B5EF4-FFF2-40B4-BE49-F238E27FC236}">
                <a16:creationId xmlns:a16="http://schemas.microsoft.com/office/drawing/2014/main" id="{AEC66D6D-4E9E-BA45-B065-B7885E2B746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831644" y="1288629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4" name="Tijdelijke aanduiding voor afbeelding 4">
            <a:extLst>
              <a:ext uri="{FF2B5EF4-FFF2-40B4-BE49-F238E27FC236}">
                <a16:creationId xmlns:a16="http://schemas.microsoft.com/office/drawing/2014/main" id="{7A5DCC54-1120-0E40-A647-F783E60030D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545884" y="2072061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5" name="Tijdelijke aanduiding voor afbeelding 4">
            <a:extLst>
              <a:ext uri="{FF2B5EF4-FFF2-40B4-BE49-F238E27FC236}">
                <a16:creationId xmlns:a16="http://schemas.microsoft.com/office/drawing/2014/main" id="{E93A41B4-3D4C-5748-805B-940C26225CC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284710" y="2855493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6" name="Tijdelijke aanduiding voor afbeelding 4">
            <a:extLst>
              <a:ext uri="{FF2B5EF4-FFF2-40B4-BE49-F238E27FC236}">
                <a16:creationId xmlns:a16="http://schemas.microsoft.com/office/drawing/2014/main" id="{6534A023-7B18-D345-8842-DFFCE6E7A00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008468" y="3638925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BA58731F-B8FA-0247-AA61-8ED9CB5C1F6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047547" y="504900"/>
            <a:ext cx="3613591" cy="6669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575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27" name="Tijdelijke aanduiding voor tekst 9">
            <a:extLst>
              <a:ext uri="{FF2B5EF4-FFF2-40B4-BE49-F238E27FC236}">
                <a16:creationId xmlns:a16="http://schemas.microsoft.com/office/drawing/2014/main" id="{A0EE5539-1115-6C4B-9B25-40ABE13BB1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84212" y="1289250"/>
            <a:ext cx="3876926" cy="6669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575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9">
            <a:extLst>
              <a:ext uri="{FF2B5EF4-FFF2-40B4-BE49-F238E27FC236}">
                <a16:creationId xmlns:a16="http://schemas.microsoft.com/office/drawing/2014/main" id="{F8965014-EEC3-A94C-B260-F0A950641BE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498439" y="2072250"/>
            <a:ext cx="4162699" cy="6669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575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29" name="Tijdelijke aanduiding voor tekst 9">
            <a:extLst>
              <a:ext uri="{FF2B5EF4-FFF2-40B4-BE49-F238E27FC236}">
                <a16:creationId xmlns:a16="http://schemas.microsoft.com/office/drawing/2014/main" id="{A70A39F1-2177-B041-8461-C32ABEA50FE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237278" y="2855250"/>
            <a:ext cx="4423860" cy="6669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575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30" name="Tijdelijke aanduiding voor tekst 9">
            <a:extLst>
              <a:ext uri="{FF2B5EF4-FFF2-40B4-BE49-F238E27FC236}">
                <a16:creationId xmlns:a16="http://schemas.microsoft.com/office/drawing/2014/main" id="{84408592-E52B-8A44-A55A-83717F92E11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961036" y="3638925"/>
            <a:ext cx="4700102" cy="6669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575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grpSp>
        <p:nvGrpSpPr>
          <p:cNvPr id="22" name="Groep 21">
            <a:extLst>
              <a:ext uri="{FF2B5EF4-FFF2-40B4-BE49-F238E27FC236}">
                <a16:creationId xmlns:a16="http://schemas.microsoft.com/office/drawing/2014/main" id="{E8D9D473-0944-49F1-97FD-D62DA2C5E434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4105A961-D296-4FF2-91AF-4D84C1E47B11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31" name="Afbeelding 30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A22548DD-3AEA-40F1-9A40-AD142434AE4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030553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Blanco-Gro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849" y="657640"/>
            <a:ext cx="6858000" cy="648795"/>
          </a:xfrm>
        </p:spPr>
        <p:txBody>
          <a:bodyPr lIns="0" tIns="0" rIns="0" bIns="0" anchor="t" anchorCtr="0">
            <a:noAutofit/>
          </a:bodyPr>
          <a:lstStyle>
            <a:lvl1pPr algn="l">
              <a:defRPr sz="3314" baseline="0">
                <a:solidFill>
                  <a:schemeClr val="bg1"/>
                </a:solidFill>
                <a:latin typeface="Flanders Art Sans Pro Light" pitchFamily="2" charset="77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grpSp>
        <p:nvGrpSpPr>
          <p:cNvPr id="9" name="Groep 8">
            <a:extLst>
              <a:ext uri="{FF2B5EF4-FFF2-40B4-BE49-F238E27FC236}">
                <a16:creationId xmlns:a16="http://schemas.microsoft.com/office/drawing/2014/main" id="{BA05E0B3-46B9-4931-8CC4-9408735A23C8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C0FC166E-6EB2-4CA5-8E46-1C0CC4B9BFE2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15" name="Afbeelding 14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3E9E0590-0E91-488E-8B62-6301E03BF9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2696671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Netwer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Rechte verbindingslijn 20">
            <a:extLst>
              <a:ext uri="{FF2B5EF4-FFF2-40B4-BE49-F238E27FC236}">
                <a16:creationId xmlns:a16="http://schemas.microsoft.com/office/drawing/2014/main" id="{B2CBF9D3-2476-0840-AD1D-4D5B50044D7F}"/>
              </a:ext>
            </a:extLst>
          </p:cNvPr>
          <p:cNvCxnSpPr>
            <a:cxnSpLocks/>
          </p:cNvCxnSpPr>
          <p:nvPr userDrawn="1"/>
        </p:nvCxnSpPr>
        <p:spPr>
          <a:xfrm flipH="1">
            <a:off x="4245365" y="2398950"/>
            <a:ext cx="1598504" cy="925979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chte verbindingslijn 19">
            <a:extLst>
              <a:ext uri="{FF2B5EF4-FFF2-40B4-BE49-F238E27FC236}">
                <a16:creationId xmlns:a16="http://schemas.microsoft.com/office/drawing/2014/main" id="{6B0B5D76-C41C-764E-847B-9261DF8E1CD1}"/>
              </a:ext>
            </a:extLst>
          </p:cNvPr>
          <p:cNvCxnSpPr>
            <a:cxnSpLocks/>
          </p:cNvCxnSpPr>
          <p:nvPr userDrawn="1"/>
        </p:nvCxnSpPr>
        <p:spPr>
          <a:xfrm flipH="1">
            <a:off x="4924567" y="2396250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chte verbindingslijn 18">
            <a:extLst>
              <a:ext uri="{FF2B5EF4-FFF2-40B4-BE49-F238E27FC236}">
                <a16:creationId xmlns:a16="http://schemas.microsoft.com/office/drawing/2014/main" id="{C0159B2C-A4DE-3E45-97A7-1DE5285C376E}"/>
              </a:ext>
            </a:extLst>
          </p:cNvPr>
          <p:cNvCxnSpPr/>
          <p:nvPr userDrawn="1"/>
        </p:nvCxnSpPr>
        <p:spPr>
          <a:xfrm flipH="1" flipV="1">
            <a:off x="5831813" y="2396560"/>
            <a:ext cx="0" cy="1790937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chte verbindingslijn 16">
            <a:extLst>
              <a:ext uri="{FF2B5EF4-FFF2-40B4-BE49-F238E27FC236}">
                <a16:creationId xmlns:a16="http://schemas.microsoft.com/office/drawing/2014/main" id="{F6EAE981-99DC-C54F-949C-EEC7F47DC630}"/>
              </a:ext>
            </a:extLst>
          </p:cNvPr>
          <p:cNvCxnSpPr>
            <a:cxnSpLocks/>
          </p:cNvCxnSpPr>
          <p:nvPr userDrawn="1"/>
        </p:nvCxnSpPr>
        <p:spPr>
          <a:xfrm>
            <a:off x="5817529" y="2398936"/>
            <a:ext cx="1598504" cy="925979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chte verbindingslijn 14">
            <a:extLst>
              <a:ext uri="{FF2B5EF4-FFF2-40B4-BE49-F238E27FC236}">
                <a16:creationId xmlns:a16="http://schemas.microsoft.com/office/drawing/2014/main" id="{A89EF3F6-723C-D74A-9915-BC800913D654}"/>
              </a:ext>
            </a:extLst>
          </p:cNvPr>
          <p:cNvCxnSpPr>
            <a:cxnSpLocks/>
          </p:cNvCxnSpPr>
          <p:nvPr userDrawn="1"/>
        </p:nvCxnSpPr>
        <p:spPr>
          <a:xfrm flipV="1">
            <a:off x="5817529" y="2403702"/>
            <a:ext cx="1810319" cy="0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2D2AAB95-5C2B-B946-BA7C-01A210BF9004}"/>
              </a:ext>
            </a:extLst>
          </p:cNvPr>
          <p:cNvCxnSpPr>
            <a:cxnSpLocks/>
          </p:cNvCxnSpPr>
          <p:nvPr userDrawn="1"/>
        </p:nvCxnSpPr>
        <p:spPr>
          <a:xfrm flipV="1">
            <a:off x="5824347" y="852093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C1892785-D86A-9243-8630-1572B093C625}"/>
              </a:ext>
            </a:extLst>
          </p:cNvPr>
          <p:cNvCxnSpPr>
            <a:cxnSpLocks/>
          </p:cNvCxnSpPr>
          <p:nvPr userDrawn="1"/>
        </p:nvCxnSpPr>
        <p:spPr>
          <a:xfrm flipV="1">
            <a:off x="5817529" y="1487254"/>
            <a:ext cx="1598504" cy="925979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454B38E0-0579-6146-8CF0-329883FFC6A3}"/>
              </a:ext>
            </a:extLst>
          </p:cNvPr>
          <p:cNvCxnSpPr/>
          <p:nvPr userDrawn="1"/>
        </p:nvCxnSpPr>
        <p:spPr>
          <a:xfrm flipH="1" flipV="1">
            <a:off x="5831813" y="624659"/>
            <a:ext cx="0" cy="1790937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02CA9F1C-1705-1944-86A1-079EABF87F67}"/>
              </a:ext>
            </a:extLst>
          </p:cNvPr>
          <p:cNvCxnSpPr/>
          <p:nvPr userDrawn="1"/>
        </p:nvCxnSpPr>
        <p:spPr>
          <a:xfrm flipH="1" flipV="1">
            <a:off x="4924567" y="852093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92D26D36-7912-1147-A8F4-66544430CB28}"/>
              </a:ext>
            </a:extLst>
          </p:cNvPr>
          <p:cNvCxnSpPr>
            <a:cxnSpLocks/>
          </p:cNvCxnSpPr>
          <p:nvPr userDrawn="1"/>
        </p:nvCxnSpPr>
        <p:spPr>
          <a:xfrm>
            <a:off x="5817528" y="2398937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Afbeelding 3">
            <a:extLst>
              <a:ext uri="{FF2B5EF4-FFF2-40B4-BE49-F238E27FC236}">
                <a16:creationId xmlns:a16="http://schemas.microsoft.com/office/drawing/2014/main" id="{C56B31F1-8A6E-AC43-A966-FF55C9BD767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4455" y="1152590"/>
            <a:ext cx="5610590" cy="2695575"/>
          </a:xfrm>
          <a:prstGeom prst="rect">
            <a:avLst/>
          </a:prstGeom>
        </p:spPr>
      </p:pic>
      <p:sp>
        <p:nvSpPr>
          <p:cNvPr id="22" name="Tijdelijke aanduiding voor tekst 18">
            <a:extLst>
              <a:ext uri="{FF2B5EF4-FFF2-40B4-BE49-F238E27FC236}">
                <a16:creationId xmlns:a16="http://schemas.microsoft.com/office/drawing/2014/main" id="{1A734011-CC04-6B45-A533-0308014C4F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35944" y="465547"/>
            <a:ext cx="796552" cy="796892"/>
          </a:xfrm>
          <a:prstGeom prst="ellipse">
            <a:avLst/>
          </a:prstGeom>
          <a:solidFill>
            <a:schemeClr val="bg1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388" b="1" i="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endParaRPr lang="nl-BE"/>
          </a:p>
        </p:txBody>
      </p:sp>
      <p:sp>
        <p:nvSpPr>
          <p:cNvPr id="23" name="Tijdelijke aanduiding voor tekst 18">
            <a:extLst>
              <a:ext uri="{FF2B5EF4-FFF2-40B4-BE49-F238E27FC236}">
                <a16:creationId xmlns:a16="http://schemas.microsoft.com/office/drawing/2014/main" id="{C870BC81-6EC4-7646-8060-20217CC7EB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3334" y="238126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4" name="Tijdelijke aanduiding voor tekst 18">
            <a:extLst>
              <a:ext uri="{FF2B5EF4-FFF2-40B4-BE49-F238E27FC236}">
                <a16:creationId xmlns:a16="http://schemas.microsoft.com/office/drawing/2014/main" id="{DA3192BC-78DA-554D-BF8A-AFF1FDDDAF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32358" y="452047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5" name="Tijdelijke aanduiding voor tekst 18">
            <a:extLst>
              <a:ext uri="{FF2B5EF4-FFF2-40B4-BE49-F238E27FC236}">
                <a16:creationId xmlns:a16="http://schemas.microsoft.com/office/drawing/2014/main" id="{677E7276-4871-E545-ADB2-CE0CA9753C1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017406" y="1100709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6" name="Tijdelijke aanduiding voor tekst 18">
            <a:extLst>
              <a:ext uri="{FF2B5EF4-FFF2-40B4-BE49-F238E27FC236}">
                <a16:creationId xmlns:a16="http://schemas.microsoft.com/office/drawing/2014/main" id="{9414DED6-5CC1-8142-9CC0-3ACE852CA8A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217462" y="2005830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7" name="Tijdelijke aanduiding voor tekst 18">
            <a:extLst>
              <a:ext uri="{FF2B5EF4-FFF2-40B4-BE49-F238E27FC236}">
                <a16:creationId xmlns:a16="http://schemas.microsoft.com/office/drawing/2014/main" id="{96EA01F1-1610-9740-9E5F-B2B5596F8E5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17406" y="2913070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18">
            <a:extLst>
              <a:ext uri="{FF2B5EF4-FFF2-40B4-BE49-F238E27FC236}">
                <a16:creationId xmlns:a16="http://schemas.microsoft.com/office/drawing/2014/main" id="{C7A98823-842C-CE45-85EE-3F3018EA019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39108" y="3561624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9" name="Tijdelijke aanduiding voor tekst 18">
            <a:extLst>
              <a:ext uri="{FF2B5EF4-FFF2-40B4-BE49-F238E27FC236}">
                <a16:creationId xmlns:a16="http://schemas.microsoft.com/office/drawing/2014/main" id="{92DF2341-986C-5645-98EE-F1EFE245038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433334" y="3793203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30" name="Tijdelijke aanduiding voor tekst 18">
            <a:extLst>
              <a:ext uri="{FF2B5EF4-FFF2-40B4-BE49-F238E27FC236}">
                <a16:creationId xmlns:a16="http://schemas.microsoft.com/office/drawing/2014/main" id="{195922A2-DA17-6F46-818A-E7949211AD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537645" y="3558451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31" name="Tijdelijke aanduiding voor tekst 18">
            <a:extLst>
              <a:ext uri="{FF2B5EF4-FFF2-40B4-BE49-F238E27FC236}">
                <a16:creationId xmlns:a16="http://schemas.microsoft.com/office/drawing/2014/main" id="{2A8DD098-2D1E-8E49-B8EE-F349AE4FDD6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846900" y="2913070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grpSp>
        <p:nvGrpSpPr>
          <p:cNvPr id="35" name="Groep 34">
            <a:extLst>
              <a:ext uri="{FF2B5EF4-FFF2-40B4-BE49-F238E27FC236}">
                <a16:creationId xmlns:a16="http://schemas.microsoft.com/office/drawing/2014/main" id="{97A5E55E-ABEA-4109-AFF6-B869AB9F77B1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36" name="Rechthoek 35">
              <a:extLst>
                <a:ext uri="{FF2B5EF4-FFF2-40B4-BE49-F238E27FC236}">
                  <a16:creationId xmlns:a16="http://schemas.microsoft.com/office/drawing/2014/main" id="{1AF3315C-17C8-4939-88F1-DBB0DBA53093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37" name="Afbeelding 36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85349006-5B78-4E32-9315-5F7C27FBA9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0091555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3122" y="-6124"/>
            <a:ext cx="5741234" cy="5155747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4180114 w 19456416"/>
              <a:gd name="connsiteY3" fmla="*/ 13716000 h 13716000"/>
              <a:gd name="connsiteX4" fmla="*/ 0 w 19456416"/>
              <a:gd name="connsiteY4" fmla="*/ 0 h 13716000"/>
              <a:gd name="connsiteX0" fmla="*/ 1175657 w 15276302"/>
              <a:gd name="connsiteY0" fmla="*/ 0 h 13716000"/>
              <a:gd name="connsiteX1" fmla="*/ 10480782 w 15276302"/>
              <a:gd name="connsiteY1" fmla="*/ 0 h 13716000"/>
              <a:gd name="connsiteX2" fmla="*/ 15276302 w 15276302"/>
              <a:gd name="connsiteY2" fmla="*/ 13716000 h 13716000"/>
              <a:gd name="connsiteX3" fmla="*/ 0 w 15276302"/>
              <a:gd name="connsiteY3" fmla="*/ 13716000 h 13716000"/>
              <a:gd name="connsiteX4" fmla="*/ 1175657 w 15276302"/>
              <a:gd name="connsiteY4" fmla="*/ 0 h 13716000"/>
              <a:gd name="connsiteX0" fmla="*/ 0 w 15292631"/>
              <a:gd name="connsiteY0" fmla="*/ 0 h 13732329"/>
              <a:gd name="connsiteX1" fmla="*/ 10497111 w 15292631"/>
              <a:gd name="connsiteY1" fmla="*/ 16329 h 13732329"/>
              <a:gd name="connsiteX2" fmla="*/ 15292631 w 15292631"/>
              <a:gd name="connsiteY2" fmla="*/ 13732329 h 13732329"/>
              <a:gd name="connsiteX3" fmla="*/ 16329 w 15292631"/>
              <a:gd name="connsiteY3" fmla="*/ 13732329 h 13732329"/>
              <a:gd name="connsiteX4" fmla="*/ 0 w 15292631"/>
              <a:gd name="connsiteY4" fmla="*/ 0 h 13732329"/>
              <a:gd name="connsiteX0" fmla="*/ 0 w 15292631"/>
              <a:gd name="connsiteY0" fmla="*/ 0 h 13732329"/>
              <a:gd name="connsiteX1" fmla="*/ 10497111 w 15292631"/>
              <a:gd name="connsiteY1" fmla="*/ 16329 h 13732329"/>
              <a:gd name="connsiteX2" fmla="*/ 15292631 w 15292631"/>
              <a:gd name="connsiteY2" fmla="*/ 13732329 h 13732329"/>
              <a:gd name="connsiteX3" fmla="*/ 0 w 15292631"/>
              <a:gd name="connsiteY3" fmla="*/ 13683343 h 13732329"/>
              <a:gd name="connsiteX4" fmla="*/ 0 w 15292631"/>
              <a:gd name="connsiteY4" fmla="*/ 0 h 13732329"/>
              <a:gd name="connsiteX0" fmla="*/ 16329 w 15308960"/>
              <a:gd name="connsiteY0" fmla="*/ 0 h 13732329"/>
              <a:gd name="connsiteX1" fmla="*/ 10513440 w 15308960"/>
              <a:gd name="connsiteY1" fmla="*/ 16329 h 13732329"/>
              <a:gd name="connsiteX2" fmla="*/ 15308960 w 15308960"/>
              <a:gd name="connsiteY2" fmla="*/ 13732329 h 13732329"/>
              <a:gd name="connsiteX3" fmla="*/ 0 w 15308960"/>
              <a:gd name="connsiteY3" fmla="*/ 13650686 h 13732329"/>
              <a:gd name="connsiteX4" fmla="*/ 16329 w 15308960"/>
              <a:gd name="connsiteY4" fmla="*/ 0 h 13732329"/>
              <a:gd name="connsiteX0" fmla="*/ 16329 w 15308960"/>
              <a:gd name="connsiteY0" fmla="*/ 0 h 13748658"/>
              <a:gd name="connsiteX1" fmla="*/ 10513440 w 15308960"/>
              <a:gd name="connsiteY1" fmla="*/ 16329 h 13748658"/>
              <a:gd name="connsiteX2" fmla="*/ 15308960 w 15308960"/>
              <a:gd name="connsiteY2" fmla="*/ 13732329 h 13748658"/>
              <a:gd name="connsiteX3" fmla="*/ 0 w 15308960"/>
              <a:gd name="connsiteY3" fmla="*/ 13748658 h 13748658"/>
              <a:gd name="connsiteX4" fmla="*/ 16329 w 15308960"/>
              <a:gd name="connsiteY4" fmla="*/ 0 h 13748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08960" h="13748658">
                <a:moveTo>
                  <a:pt x="16329" y="0"/>
                </a:moveTo>
                <a:lnTo>
                  <a:pt x="10513440" y="16329"/>
                </a:lnTo>
                <a:lnTo>
                  <a:pt x="15308960" y="13732329"/>
                </a:lnTo>
                <a:lnTo>
                  <a:pt x="0" y="13748658"/>
                </a:lnTo>
                <a:lnTo>
                  <a:pt x="1632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1047020"/>
            <a:ext cx="3191608" cy="2741123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ctr">
              <a:defRPr sz="7125" b="1" i="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8" name="Tijdelijke aanduiding voor afbeelding 4">
            <a:extLst>
              <a:ext uri="{FF2B5EF4-FFF2-40B4-BE49-F238E27FC236}">
                <a16:creationId xmlns:a16="http://schemas.microsoft.com/office/drawing/2014/main" id="{0F07F5A2-00F8-0048-96CC-5B0E2B0A818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15054" y="951412"/>
            <a:ext cx="652092" cy="65201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4" name="Tijdelijke aanduiding voor afbeelding 4">
            <a:extLst>
              <a:ext uri="{FF2B5EF4-FFF2-40B4-BE49-F238E27FC236}">
                <a16:creationId xmlns:a16="http://schemas.microsoft.com/office/drawing/2014/main" id="{FE727A0B-9547-E246-913D-6A213065FE1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335983" y="1978303"/>
            <a:ext cx="652092" cy="65201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5" name="Tijdelijke aanduiding voor afbeelding 4">
            <a:extLst>
              <a:ext uri="{FF2B5EF4-FFF2-40B4-BE49-F238E27FC236}">
                <a16:creationId xmlns:a16="http://schemas.microsoft.com/office/drawing/2014/main" id="{446BA4EF-DA25-A240-8C81-A9C4C9E5816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681849" y="3005181"/>
            <a:ext cx="652092" cy="65201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6" name="Tijdelijke aanduiding voor tekst 9">
            <a:extLst>
              <a:ext uri="{FF2B5EF4-FFF2-40B4-BE49-F238E27FC236}">
                <a16:creationId xmlns:a16="http://schemas.microsoft.com/office/drawing/2014/main" id="{CEE8C4C8-F25B-D940-A872-144C9E68043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866514" y="951750"/>
            <a:ext cx="3613591" cy="65201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700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27" name="Tijdelijke aanduiding voor tekst 9">
            <a:extLst>
              <a:ext uri="{FF2B5EF4-FFF2-40B4-BE49-F238E27FC236}">
                <a16:creationId xmlns:a16="http://schemas.microsoft.com/office/drawing/2014/main" id="{672C86A2-0486-DF4A-AAF7-65E53ED1951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203239" y="1972350"/>
            <a:ext cx="3613591" cy="65205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700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9">
            <a:extLst>
              <a:ext uri="{FF2B5EF4-FFF2-40B4-BE49-F238E27FC236}">
                <a16:creationId xmlns:a16="http://schemas.microsoft.com/office/drawing/2014/main" id="{A2CCAF70-A5C6-BB41-A7B1-B92A30DF89C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536359" y="3009150"/>
            <a:ext cx="3431805" cy="65205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700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670DF6A5-0573-47EE-B8F4-70D97BD01D76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CF3F9008-57C4-43B0-BC8D-5342ED158A5D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22" name="Afbeelding 21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51930AD4-6E7E-428C-B3F7-67ED463647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2072663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E00103FA-706A-A74D-9AB7-73D79F55B2BF}"/>
              </a:ext>
            </a:extLst>
          </p:cNvPr>
          <p:cNvSpPr/>
          <p:nvPr userDrawn="1"/>
        </p:nvSpPr>
        <p:spPr>
          <a:xfrm>
            <a:off x="-4766" y="3396662"/>
            <a:ext cx="9150944" cy="1747230"/>
          </a:xfrm>
          <a:custGeom>
            <a:avLst/>
            <a:gdLst>
              <a:gd name="connsiteX0" fmla="*/ 0 w 24613200"/>
              <a:gd name="connsiteY0" fmla="*/ 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0 h 4675608"/>
              <a:gd name="connsiteX0" fmla="*/ 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1053548 h 4675608"/>
              <a:gd name="connsiteX0" fmla="*/ 11430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114300 w 24613200"/>
              <a:gd name="connsiteY4" fmla="*/ 1053548 h 4675608"/>
              <a:gd name="connsiteX0" fmla="*/ 0 w 24498900"/>
              <a:gd name="connsiteY0" fmla="*/ 1053548 h 4675608"/>
              <a:gd name="connsiteX1" fmla="*/ 24498900 w 24498900"/>
              <a:gd name="connsiteY1" fmla="*/ 0 h 4675608"/>
              <a:gd name="connsiteX2" fmla="*/ 24498900 w 24498900"/>
              <a:gd name="connsiteY2" fmla="*/ 4675608 h 4675608"/>
              <a:gd name="connsiteX3" fmla="*/ 16329 w 24498900"/>
              <a:gd name="connsiteY3" fmla="*/ 4675608 h 4675608"/>
              <a:gd name="connsiteX4" fmla="*/ 0 w 24498900"/>
              <a:gd name="connsiteY4" fmla="*/ 1053548 h 4675608"/>
              <a:gd name="connsiteX0" fmla="*/ 0 w 24498900"/>
              <a:gd name="connsiteY0" fmla="*/ 1037219 h 4659279"/>
              <a:gd name="connsiteX1" fmla="*/ 24384600 w 24498900"/>
              <a:gd name="connsiteY1" fmla="*/ 0 h 4659279"/>
              <a:gd name="connsiteX2" fmla="*/ 24498900 w 24498900"/>
              <a:gd name="connsiteY2" fmla="*/ 4659279 h 4659279"/>
              <a:gd name="connsiteX3" fmla="*/ 16329 w 24498900"/>
              <a:gd name="connsiteY3" fmla="*/ 4659279 h 4659279"/>
              <a:gd name="connsiteX4" fmla="*/ 0 w 24498900"/>
              <a:gd name="connsiteY4" fmla="*/ 1037219 h 4659279"/>
              <a:gd name="connsiteX0" fmla="*/ 0 w 24400929"/>
              <a:gd name="connsiteY0" fmla="*/ 1037219 h 4659279"/>
              <a:gd name="connsiteX1" fmla="*/ 24384600 w 24400929"/>
              <a:gd name="connsiteY1" fmla="*/ 0 h 4659279"/>
              <a:gd name="connsiteX2" fmla="*/ 24400929 w 24400929"/>
              <a:gd name="connsiteY2" fmla="*/ 4642950 h 4659279"/>
              <a:gd name="connsiteX3" fmla="*/ 16329 w 24400929"/>
              <a:gd name="connsiteY3" fmla="*/ 4659279 h 4659279"/>
              <a:gd name="connsiteX4" fmla="*/ 0 w 24400929"/>
              <a:gd name="connsiteY4" fmla="*/ 1037219 h 465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00929" h="4659279">
                <a:moveTo>
                  <a:pt x="0" y="1037219"/>
                </a:moveTo>
                <a:lnTo>
                  <a:pt x="24384600" y="0"/>
                </a:lnTo>
                <a:lnTo>
                  <a:pt x="24400929" y="4642950"/>
                </a:lnTo>
                <a:lnTo>
                  <a:pt x="16329" y="4659279"/>
                </a:lnTo>
                <a:lnTo>
                  <a:pt x="0" y="10372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H="1">
            <a:off x="3109850" y="0"/>
            <a:ext cx="6041290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3363686 w 19456416"/>
              <a:gd name="connsiteY3" fmla="*/ 13683342 h 13716000"/>
              <a:gd name="connsiteX4" fmla="*/ 0 w 19456416"/>
              <a:gd name="connsiteY4" fmla="*/ 0 h 13716000"/>
              <a:gd name="connsiteX0" fmla="*/ 114299 w 16092730"/>
              <a:gd name="connsiteY0" fmla="*/ 0 h 13716000"/>
              <a:gd name="connsiteX1" fmla="*/ 11297210 w 16092730"/>
              <a:gd name="connsiteY1" fmla="*/ 0 h 13716000"/>
              <a:gd name="connsiteX2" fmla="*/ 16092730 w 16092730"/>
              <a:gd name="connsiteY2" fmla="*/ 13716000 h 13716000"/>
              <a:gd name="connsiteX3" fmla="*/ 0 w 16092730"/>
              <a:gd name="connsiteY3" fmla="*/ 13683342 h 13716000"/>
              <a:gd name="connsiteX4" fmla="*/ 114299 w 16092730"/>
              <a:gd name="connsiteY4" fmla="*/ 0 h 13716000"/>
              <a:gd name="connsiteX0" fmla="*/ 0 w 16092731"/>
              <a:gd name="connsiteY0" fmla="*/ 0 h 13716000"/>
              <a:gd name="connsiteX1" fmla="*/ 11297211 w 16092731"/>
              <a:gd name="connsiteY1" fmla="*/ 0 h 13716000"/>
              <a:gd name="connsiteX2" fmla="*/ 16092731 w 16092731"/>
              <a:gd name="connsiteY2" fmla="*/ 13716000 h 13716000"/>
              <a:gd name="connsiteX3" fmla="*/ 1 w 16092731"/>
              <a:gd name="connsiteY3" fmla="*/ 13683342 h 13716000"/>
              <a:gd name="connsiteX4" fmla="*/ 0 w 16092731"/>
              <a:gd name="connsiteY4" fmla="*/ 0 h 13716000"/>
              <a:gd name="connsiteX0" fmla="*/ 0 w 16092731"/>
              <a:gd name="connsiteY0" fmla="*/ 0 h 13716000"/>
              <a:gd name="connsiteX1" fmla="*/ 11297211 w 16092731"/>
              <a:gd name="connsiteY1" fmla="*/ 0 h 13716000"/>
              <a:gd name="connsiteX2" fmla="*/ 16092731 w 16092731"/>
              <a:gd name="connsiteY2" fmla="*/ 13716000 h 13716000"/>
              <a:gd name="connsiteX3" fmla="*/ 32659 w 16092731"/>
              <a:gd name="connsiteY3" fmla="*/ 13699670 h 13716000"/>
              <a:gd name="connsiteX4" fmla="*/ 0 w 16092731"/>
              <a:gd name="connsiteY4" fmla="*/ 0 h 13716000"/>
              <a:gd name="connsiteX0" fmla="*/ 16327 w 16109058"/>
              <a:gd name="connsiteY0" fmla="*/ 0 h 13748656"/>
              <a:gd name="connsiteX1" fmla="*/ 11313538 w 16109058"/>
              <a:gd name="connsiteY1" fmla="*/ 0 h 13748656"/>
              <a:gd name="connsiteX2" fmla="*/ 16109058 w 16109058"/>
              <a:gd name="connsiteY2" fmla="*/ 13716000 h 13748656"/>
              <a:gd name="connsiteX3" fmla="*/ 0 w 16109058"/>
              <a:gd name="connsiteY3" fmla="*/ 13748656 h 13748656"/>
              <a:gd name="connsiteX4" fmla="*/ 16327 w 16109058"/>
              <a:gd name="connsiteY4" fmla="*/ 0 h 13748656"/>
              <a:gd name="connsiteX0" fmla="*/ 16327 w 16109058"/>
              <a:gd name="connsiteY0" fmla="*/ 0 h 13716000"/>
              <a:gd name="connsiteX1" fmla="*/ 11313538 w 16109058"/>
              <a:gd name="connsiteY1" fmla="*/ 0 h 13716000"/>
              <a:gd name="connsiteX2" fmla="*/ 16109058 w 16109058"/>
              <a:gd name="connsiteY2" fmla="*/ 13716000 h 13716000"/>
              <a:gd name="connsiteX3" fmla="*/ 0 w 16109058"/>
              <a:gd name="connsiteY3" fmla="*/ 13699670 h 13716000"/>
              <a:gd name="connsiteX4" fmla="*/ 16327 w 16109058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09058" h="13716000">
                <a:moveTo>
                  <a:pt x="16327" y="0"/>
                </a:moveTo>
                <a:lnTo>
                  <a:pt x="11313538" y="0"/>
                </a:lnTo>
                <a:lnTo>
                  <a:pt x="16109058" y="13716000"/>
                </a:lnTo>
                <a:lnTo>
                  <a:pt x="0" y="13699670"/>
                </a:lnTo>
                <a:cubicBezTo>
                  <a:pt x="0" y="9138556"/>
                  <a:pt x="16327" y="4561114"/>
                  <a:pt x="163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/>
          </a:p>
        </p:txBody>
      </p:sp>
      <p:sp>
        <p:nvSpPr>
          <p:cNvPr id="19" name="Tijdelijke aanduiding voor afbeelding 4">
            <a:extLst>
              <a:ext uri="{FF2B5EF4-FFF2-40B4-BE49-F238E27FC236}">
                <a16:creationId xmlns:a16="http://schemas.microsoft.com/office/drawing/2014/main" id="{8B912102-9D25-844D-B33B-B0F1D6B4E3E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98165" y="742594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0" name="Tijdelijke aanduiding voor afbeelding 4">
            <a:extLst>
              <a:ext uri="{FF2B5EF4-FFF2-40B4-BE49-F238E27FC236}">
                <a16:creationId xmlns:a16="http://schemas.microsoft.com/office/drawing/2014/main" id="{5C8F3EA5-AEEA-7344-9B6F-9C775118630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698094" y="1900233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1" name="Tijdelijke aanduiding voor afbeelding 4">
            <a:extLst>
              <a:ext uri="{FF2B5EF4-FFF2-40B4-BE49-F238E27FC236}">
                <a16:creationId xmlns:a16="http://schemas.microsoft.com/office/drawing/2014/main" id="{F05BB736-0318-6344-845F-60A1B40E2A4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288490" y="308315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66F04BA5-469B-6746-90F7-115E212A4FC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326691" y="885601"/>
            <a:ext cx="3093956" cy="24247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75" cap="all" baseline="0">
                <a:solidFill>
                  <a:schemeClr val="accent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1B54F6B-2F43-E246-9A6D-30417B67894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326691" y="1126399"/>
            <a:ext cx="3093956" cy="57821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9" name="Tijdelijke aanduiding voor tekst 9">
            <a:extLst>
              <a:ext uri="{FF2B5EF4-FFF2-40B4-BE49-F238E27FC236}">
                <a16:creationId xmlns:a16="http://schemas.microsoft.com/office/drawing/2014/main" id="{4C68B6DB-7BF3-4047-89B8-DD0510DC666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926606" y="2043239"/>
            <a:ext cx="3093956" cy="24247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75" cap="all" baseline="0">
                <a:solidFill>
                  <a:schemeClr val="accent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30" name="Tijdelijke aanduiding voor tekst 10">
            <a:extLst>
              <a:ext uri="{FF2B5EF4-FFF2-40B4-BE49-F238E27FC236}">
                <a16:creationId xmlns:a16="http://schemas.microsoft.com/office/drawing/2014/main" id="{FDB5FECB-B3E5-0D48-AC88-81571F9726E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926606" y="2284038"/>
            <a:ext cx="3093956" cy="57821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31" name="Tijdelijke aanduiding voor tekst 9">
            <a:extLst>
              <a:ext uri="{FF2B5EF4-FFF2-40B4-BE49-F238E27FC236}">
                <a16:creationId xmlns:a16="http://schemas.microsoft.com/office/drawing/2014/main" id="{BB29D36A-AA62-C14C-9087-04E388F791A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517016" y="3226163"/>
            <a:ext cx="3093956" cy="24247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75" cap="all" baseline="0">
                <a:solidFill>
                  <a:schemeClr val="accent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32" name="Tijdelijke aanduiding voor tekst 10">
            <a:extLst>
              <a:ext uri="{FF2B5EF4-FFF2-40B4-BE49-F238E27FC236}">
                <a16:creationId xmlns:a16="http://schemas.microsoft.com/office/drawing/2014/main" id="{FA7ADB12-F2E5-9843-BC16-A5AE78BDCDF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517016" y="3466962"/>
            <a:ext cx="3093956" cy="57821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6036"/>
            <a:ext cx="3303729" cy="1144854"/>
          </a:xfrm>
        </p:spPr>
        <p:txBody>
          <a:bodyPr lIns="0" tIns="0" rIns="0" bIns="0" anchor="t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cxnSp>
        <p:nvCxnSpPr>
          <p:cNvPr id="23" name="Rechte verbindingslijn 22">
            <a:extLst>
              <a:ext uri="{FF2B5EF4-FFF2-40B4-BE49-F238E27FC236}">
                <a16:creationId xmlns:a16="http://schemas.microsoft.com/office/drawing/2014/main" id="{5BEF5583-F8B1-564F-9AE4-47576AA69A53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ep 24">
            <a:extLst>
              <a:ext uri="{FF2B5EF4-FFF2-40B4-BE49-F238E27FC236}">
                <a16:creationId xmlns:a16="http://schemas.microsoft.com/office/drawing/2014/main" id="{6A6B2C92-53B7-4847-ACA5-A4E33E8EEFF7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FD83AF92-0F0A-4843-924A-290101ED6BD2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27" name="Afbeelding 26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C0FAE219-6E8C-48B7-9E86-D9BED552367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8839061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Tekst+IMG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C9F31F9-3F4E-F049-8317-6E74F32824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68"/>
            <a:ext cx="9144000" cy="5143165"/>
          </a:xfrm>
          <a:prstGeom prst="rect">
            <a:avLst/>
          </a:prstGeom>
        </p:spPr>
      </p:pic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5801"/>
            <a:ext cx="3093956" cy="365263"/>
          </a:xfrm>
        </p:spPr>
        <p:txBody>
          <a:bodyPr lIns="0" tIns="0" rIns="0" bIns="0" anchor="t" anchorCtr="0">
            <a:noAutofit/>
          </a:bodyPr>
          <a:lstStyle>
            <a:lvl1pPr algn="l">
              <a:defRPr sz="1575" b="0" i="0" cap="all" baseline="0">
                <a:solidFill>
                  <a:schemeClr val="bg1"/>
                </a:solidFill>
                <a:latin typeface="Flanders Art Serif Pro Medium" pitchFamily="2" charset="77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D28D0149-3A97-604B-9BE6-E2DBFB80D16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-1020000">
            <a:off x="145999" y="144315"/>
            <a:ext cx="540035" cy="540000"/>
          </a:xfrm>
        </p:spPr>
        <p:txBody>
          <a:bodyPr lIns="90000">
            <a:normAutofit/>
          </a:bodyPr>
          <a:lstStyle>
            <a:lvl1pPr marL="0" indent="0">
              <a:buFontTx/>
              <a:buNone/>
              <a:defRPr sz="375" baseline="0"/>
            </a:lvl1pPr>
          </a:lstStyle>
          <a:p>
            <a:endParaRPr lang="nl-BE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302A52F0-F44A-A149-993E-6B15F4E4B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4426" y="1257296"/>
            <a:ext cx="2667774" cy="3171528"/>
          </a:xfrm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buNone/>
              <a:defRPr sz="2100" baseline="0"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grpSp>
        <p:nvGrpSpPr>
          <p:cNvPr id="15" name="Groep 14">
            <a:extLst>
              <a:ext uri="{FF2B5EF4-FFF2-40B4-BE49-F238E27FC236}">
                <a16:creationId xmlns:a16="http://schemas.microsoft.com/office/drawing/2014/main" id="{06CCD32A-839E-4E27-8E1B-E4F90043B899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5603F7F-2DA2-4EAB-AB52-71CE5F6CF674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18" name="Afbeelding 17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1F6E9971-68D1-4D54-A496-E37E907E187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8228522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H="1">
            <a:off x="3102992" y="-6123"/>
            <a:ext cx="6041290" cy="5149623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3102429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3102429 w 19456416"/>
              <a:gd name="connsiteY4" fmla="*/ 0 h 13716000"/>
              <a:gd name="connsiteX0" fmla="*/ 0 w 16353987"/>
              <a:gd name="connsiteY0" fmla="*/ 0 h 13764986"/>
              <a:gd name="connsiteX1" fmla="*/ 11558467 w 16353987"/>
              <a:gd name="connsiteY1" fmla="*/ 0 h 13764986"/>
              <a:gd name="connsiteX2" fmla="*/ 16353987 w 16353987"/>
              <a:gd name="connsiteY2" fmla="*/ 13716000 h 13764986"/>
              <a:gd name="connsiteX3" fmla="*/ 261257 w 16353987"/>
              <a:gd name="connsiteY3" fmla="*/ 13764986 h 13764986"/>
              <a:gd name="connsiteX4" fmla="*/ 0 w 16353987"/>
              <a:gd name="connsiteY4" fmla="*/ 0 h 13764986"/>
              <a:gd name="connsiteX0" fmla="*/ 130629 w 16092730"/>
              <a:gd name="connsiteY0" fmla="*/ 0 h 13781315"/>
              <a:gd name="connsiteX1" fmla="*/ 11297210 w 16092730"/>
              <a:gd name="connsiteY1" fmla="*/ 16329 h 13781315"/>
              <a:gd name="connsiteX2" fmla="*/ 16092730 w 16092730"/>
              <a:gd name="connsiteY2" fmla="*/ 13732329 h 13781315"/>
              <a:gd name="connsiteX3" fmla="*/ 0 w 16092730"/>
              <a:gd name="connsiteY3" fmla="*/ 13781315 h 13781315"/>
              <a:gd name="connsiteX4" fmla="*/ 130629 w 16092730"/>
              <a:gd name="connsiteY4" fmla="*/ 0 h 13781315"/>
              <a:gd name="connsiteX0" fmla="*/ 0 w 16109058"/>
              <a:gd name="connsiteY0" fmla="*/ 0 h 13781315"/>
              <a:gd name="connsiteX1" fmla="*/ 11313538 w 16109058"/>
              <a:gd name="connsiteY1" fmla="*/ 16329 h 13781315"/>
              <a:gd name="connsiteX2" fmla="*/ 16109058 w 16109058"/>
              <a:gd name="connsiteY2" fmla="*/ 13732329 h 13781315"/>
              <a:gd name="connsiteX3" fmla="*/ 16328 w 16109058"/>
              <a:gd name="connsiteY3" fmla="*/ 13781315 h 13781315"/>
              <a:gd name="connsiteX4" fmla="*/ 0 w 16109058"/>
              <a:gd name="connsiteY4" fmla="*/ 0 h 13781315"/>
              <a:gd name="connsiteX0" fmla="*/ 0 w 16109058"/>
              <a:gd name="connsiteY0" fmla="*/ 0 h 13732329"/>
              <a:gd name="connsiteX1" fmla="*/ 11313538 w 16109058"/>
              <a:gd name="connsiteY1" fmla="*/ 16329 h 13732329"/>
              <a:gd name="connsiteX2" fmla="*/ 16109058 w 16109058"/>
              <a:gd name="connsiteY2" fmla="*/ 13732329 h 13732329"/>
              <a:gd name="connsiteX3" fmla="*/ 16328 w 16109058"/>
              <a:gd name="connsiteY3" fmla="*/ 13732329 h 13732329"/>
              <a:gd name="connsiteX4" fmla="*/ 0 w 16109058"/>
              <a:gd name="connsiteY4" fmla="*/ 0 h 13732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09058" h="13732329">
                <a:moveTo>
                  <a:pt x="0" y="0"/>
                </a:moveTo>
                <a:lnTo>
                  <a:pt x="11313538" y="16329"/>
                </a:lnTo>
                <a:lnTo>
                  <a:pt x="16109058" y="13732329"/>
                </a:lnTo>
                <a:lnTo>
                  <a:pt x="16328" y="13732329"/>
                </a:lnTo>
                <a:cubicBezTo>
                  <a:pt x="10885" y="9138557"/>
                  <a:pt x="5443" y="4593772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E00103FA-706A-A74D-9AB7-73D79F55B2BF}"/>
              </a:ext>
            </a:extLst>
          </p:cNvPr>
          <p:cNvSpPr/>
          <p:nvPr userDrawn="1"/>
        </p:nvSpPr>
        <p:spPr>
          <a:xfrm>
            <a:off x="-4766" y="1934558"/>
            <a:ext cx="9150944" cy="3206892"/>
          </a:xfrm>
          <a:custGeom>
            <a:avLst/>
            <a:gdLst>
              <a:gd name="connsiteX0" fmla="*/ 0 w 24613200"/>
              <a:gd name="connsiteY0" fmla="*/ 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0 h 4675608"/>
              <a:gd name="connsiteX0" fmla="*/ 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1053548 h 4675608"/>
              <a:gd name="connsiteX0" fmla="*/ 0 w 24613200"/>
              <a:gd name="connsiteY0" fmla="*/ 582257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582257 h 4675608"/>
              <a:gd name="connsiteX0" fmla="*/ 114300 w 24613200"/>
              <a:gd name="connsiteY0" fmla="*/ 57343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114300 w 24613200"/>
              <a:gd name="connsiteY4" fmla="*/ 573430 h 4675608"/>
              <a:gd name="connsiteX0" fmla="*/ 0 w 24498900"/>
              <a:gd name="connsiteY0" fmla="*/ 573430 h 4675608"/>
              <a:gd name="connsiteX1" fmla="*/ 24498900 w 24498900"/>
              <a:gd name="connsiteY1" fmla="*/ 0 h 4675608"/>
              <a:gd name="connsiteX2" fmla="*/ 24498900 w 24498900"/>
              <a:gd name="connsiteY2" fmla="*/ 4675608 h 4675608"/>
              <a:gd name="connsiteX3" fmla="*/ 0 w 24498900"/>
              <a:gd name="connsiteY3" fmla="*/ 4631476 h 4675608"/>
              <a:gd name="connsiteX4" fmla="*/ 0 w 24498900"/>
              <a:gd name="connsiteY4" fmla="*/ 573430 h 4675608"/>
              <a:gd name="connsiteX0" fmla="*/ 0 w 24498900"/>
              <a:gd name="connsiteY0" fmla="*/ 573430 h 4631476"/>
              <a:gd name="connsiteX1" fmla="*/ 24498900 w 24498900"/>
              <a:gd name="connsiteY1" fmla="*/ 0 h 4631476"/>
              <a:gd name="connsiteX2" fmla="*/ 24384600 w 24498900"/>
              <a:gd name="connsiteY2" fmla="*/ 4622649 h 4631476"/>
              <a:gd name="connsiteX3" fmla="*/ 0 w 24498900"/>
              <a:gd name="connsiteY3" fmla="*/ 4631476 h 4631476"/>
              <a:gd name="connsiteX4" fmla="*/ 0 w 24498900"/>
              <a:gd name="connsiteY4" fmla="*/ 573430 h 4631476"/>
              <a:gd name="connsiteX0" fmla="*/ 0 w 24433586"/>
              <a:gd name="connsiteY0" fmla="*/ 573430 h 4631476"/>
              <a:gd name="connsiteX1" fmla="*/ 24433586 w 24433586"/>
              <a:gd name="connsiteY1" fmla="*/ 0 h 4631476"/>
              <a:gd name="connsiteX2" fmla="*/ 24384600 w 24433586"/>
              <a:gd name="connsiteY2" fmla="*/ 4622649 h 4631476"/>
              <a:gd name="connsiteX3" fmla="*/ 0 w 24433586"/>
              <a:gd name="connsiteY3" fmla="*/ 4631476 h 4631476"/>
              <a:gd name="connsiteX4" fmla="*/ 0 w 24433586"/>
              <a:gd name="connsiteY4" fmla="*/ 573430 h 4631476"/>
              <a:gd name="connsiteX0" fmla="*/ 0 w 24400929"/>
              <a:gd name="connsiteY0" fmla="*/ 564603 h 4622649"/>
              <a:gd name="connsiteX1" fmla="*/ 24400929 w 24400929"/>
              <a:gd name="connsiteY1" fmla="*/ 0 h 4622649"/>
              <a:gd name="connsiteX2" fmla="*/ 24384600 w 24400929"/>
              <a:gd name="connsiteY2" fmla="*/ 4613822 h 4622649"/>
              <a:gd name="connsiteX3" fmla="*/ 0 w 24400929"/>
              <a:gd name="connsiteY3" fmla="*/ 4622649 h 4622649"/>
              <a:gd name="connsiteX4" fmla="*/ 0 w 24400929"/>
              <a:gd name="connsiteY4" fmla="*/ 564603 h 4622649"/>
              <a:gd name="connsiteX0" fmla="*/ 0 w 24400929"/>
              <a:gd name="connsiteY0" fmla="*/ 564603 h 4622649"/>
              <a:gd name="connsiteX1" fmla="*/ 24400929 w 24400929"/>
              <a:gd name="connsiteY1" fmla="*/ 0 h 4622649"/>
              <a:gd name="connsiteX2" fmla="*/ 24384600 w 24400929"/>
              <a:gd name="connsiteY2" fmla="*/ 4613822 h 4622649"/>
              <a:gd name="connsiteX3" fmla="*/ 0 w 24400929"/>
              <a:gd name="connsiteY3" fmla="*/ 4622649 h 4622649"/>
              <a:gd name="connsiteX4" fmla="*/ 0 w 24400929"/>
              <a:gd name="connsiteY4" fmla="*/ 564603 h 4622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00929" h="4622649">
                <a:moveTo>
                  <a:pt x="0" y="564603"/>
                </a:moveTo>
                <a:lnTo>
                  <a:pt x="24400929" y="0"/>
                </a:lnTo>
                <a:lnTo>
                  <a:pt x="24384600" y="4613822"/>
                </a:lnTo>
                <a:lnTo>
                  <a:pt x="0" y="4622649"/>
                </a:lnTo>
                <a:lnTo>
                  <a:pt x="0" y="56460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/>
          </a:p>
        </p:txBody>
      </p:sp>
      <p:cxnSp>
        <p:nvCxnSpPr>
          <p:cNvPr id="30" name="Rechte verbindingslijn 29">
            <a:extLst>
              <a:ext uri="{FF2B5EF4-FFF2-40B4-BE49-F238E27FC236}">
                <a16:creationId xmlns:a16="http://schemas.microsoft.com/office/drawing/2014/main" id="{2CAF0322-D61C-CF4A-B600-B09F14B33EE7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84B73510-C749-6646-8714-572D5F410AB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82362" y="4757765"/>
            <a:ext cx="1480182" cy="192253"/>
          </a:xfrm>
          <a:prstGeom prst="rect">
            <a:avLst/>
          </a:prstGeom>
        </p:spPr>
      </p:pic>
      <p:sp>
        <p:nvSpPr>
          <p:cNvPr id="19" name="Tijdelijke aanduiding voor afbeelding 4">
            <a:extLst>
              <a:ext uri="{FF2B5EF4-FFF2-40B4-BE49-F238E27FC236}">
                <a16:creationId xmlns:a16="http://schemas.microsoft.com/office/drawing/2014/main" id="{8B912102-9D25-844D-B33B-B0F1D6B4E3E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106357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0" name="Tijdelijke aanduiding voor afbeelding 4">
            <a:extLst>
              <a:ext uri="{FF2B5EF4-FFF2-40B4-BE49-F238E27FC236}">
                <a16:creationId xmlns:a16="http://schemas.microsoft.com/office/drawing/2014/main" id="{5C8F3EA5-AEEA-7344-9B6F-9C775118630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096616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1" name="Tijdelijke aanduiding voor afbeelding 4">
            <a:extLst>
              <a:ext uri="{FF2B5EF4-FFF2-40B4-BE49-F238E27FC236}">
                <a16:creationId xmlns:a16="http://schemas.microsoft.com/office/drawing/2014/main" id="{F05BB736-0318-6344-845F-60A1B40E2A4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090250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66F04BA5-469B-6746-90F7-115E212A4FC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11051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1B54F6B-2F43-E246-9A6D-30417B67894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14425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6036"/>
            <a:ext cx="3303729" cy="1144854"/>
          </a:xfrm>
        </p:spPr>
        <p:txBody>
          <a:bodyPr lIns="0" tIns="0" rIns="0" bIns="0" anchor="t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23" name="Tijdelijke aanduiding voor afbeelding 4">
            <a:extLst>
              <a:ext uri="{FF2B5EF4-FFF2-40B4-BE49-F238E27FC236}">
                <a16:creationId xmlns:a16="http://schemas.microsoft.com/office/drawing/2014/main" id="{E351B884-85E2-3A42-BECE-12963E8D80AF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7083871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4" name="Tijdelijke aanduiding voor tekst 9">
            <a:extLst>
              <a:ext uri="{FF2B5EF4-FFF2-40B4-BE49-F238E27FC236}">
                <a16:creationId xmlns:a16="http://schemas.microsoft.com/office/drawing/2014/main" id="{62708F5E-4515-6E49-A7BD-5558A5E1E5C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701296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25" name="Tijdelijke aanduiding voor tekst 10">
            <a:extLst>
              <a:ext uri="{FF2B5EF4-FFF2-40B4-BE49-F238E27FC236}">
                <a16:creationId xmlns:a16="http://schemas.microsoft.com/office/drawing/2014/main" id="{1070DC98-7C84-C341-A3F9-3879DBA175B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2701296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6" name="Tijdelijke aanduiding voor tekst 9">
            <a:extLst>
              <a:ext uri="{FF2B5EF4-FFF2-40B4-BE49-F238E27FC236}">
                <a16:creationId xmlns:a16="http://schemas.microsoft.com/office/drawing/2014/main" id="{60056A1D-B766-0E48-A696-529D3B981084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688168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27" name="Tijdelijke aanduiding voor tekst 10">
            <a:extLst>
              <a:ext uri="{FF2B5EF4-FFF2-40B4-BE49-F238E27FC236}">
                <a16:creationId xmlns:a16="http://schemas.microsoft.com/office/drawing/2014/main" id="{2D4362DB-EF3C-C746-96A9-FC9F96F9FE5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688167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9">
            <a:extLst>
              <a:ext uri="{FF2B5EF4-FFF2-40B4-BE49-F238E27FC236}">
                <a16:creationId xmlns:a16="http://schemas.microsoft.com/office/drawing/2014/main" id="{92FDDA4B-9BA2-DF4C-A1BB-5E81B2A56B7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678036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34" name="Tijdelijke aanduiding voor tekst 10">
            <a:extLst>
              <a:ext uri="{FF2B5EF4-FFF2-40B4-BE49-F238E27FC236}">
                <a16:creationId xmlns:a16="http://schemas.microsoft.com/office/drawing/2014/main" id="{7FDBB1FB-5CE5-4E42-A403-C8528C2C11D6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678036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grpSp>
        <p:nvGrpSpPr>
          <p:cNvPr id="32" name="Groep 31">
            <a:extLst>
              <a:ext uri="{FF2B5EF4-FFF2-40B4-BE49-F238E27FC236}">
                <a16:creationId xmlns:a16="http://schemas.microsoft.com/office/drawing/2014/main" id="{DCE29C3F-41C2-4D82-9515-BE9200E20227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35" name="Rechthoek 34">
              <a:extLst>
                <a:ext uri="{FF2B5EF4-FFF2-40B4-BE49-F238E27FC236}">
                  <a16:creationId xmlns:a16="http://schemas.microsoft.com/office/drawing/2014/main" id="{4A504F47-1F5D-4E2E-9FA2-E23F96B5F060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36" name="Afbeelding 35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69C77DD6-0265-43A8-B4C8-910C6E91D03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3928655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Tekstx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E00103FA-706A-A74D-9AB7-73D79F55B2BF}"/>
              </a:ext>
            </a:extLst>
          </p:cNvPr>
          <p:cNvSpPr/>
          <p:nvPr userDrawn="1"/>
        </p:nvSpPr>
        <p:spPr>
          <a:xfrm>
            <a:off x="-9773" y="1297296"/>
            <a:ext cx="9142969" cy="3850956"/>
          </a:xfrm>
          <a:custGeom>
            <a:avLst/>
            <a:gdLst>
              <a:gd name="connsiteX0" fmla="*/ 0 w 24613200"/>
              <a:gd name="connsiteY0" fmla="*/ 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0 h 4675608"/>
              <a:gd name="connsiteX0" fmla="*/ 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1053548 h 4675608"/>
              <a:gd name="connsiteX0" fmla="*/ 0 w 24613200"/>
              <a:gd name="connsiteY0" fmla="*/ 582257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582257 h 4675608"/>
              <a:gd name="connsiteX0" fmla="*/ 0 w 24613200"/>
              <a:gd name="connsiteY0" fmla="*/ 496077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496077 h 4675608"/>
              <a:gd name="connsiteX0" fmla="*/ 21265 w 24613200"/>
              <a:gd name="connsiteY0" fmla="*/ 476926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21265 w 24613200"/>
              <a:gd name="connsiteY4" fmla="*/ 476926 h 4675608"/>
              <a:gd name="connsiteX0" fmla="*/ 119236 w 24613200"/>
              <a:gd name="connsiteY0" fmla="*/ 476926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119236 w 24613200"/>
              <a:gd name="connsiteY4" fmla="*/ 476926 h 4675608"/>
              <a:gd name="connsiteX0" fmla="*/ 0 w 24493964"/>
              <a:gd name="connsiteY0" fmla="*/ 476926 h 4675608"/>
              <a:gd name="connsiteX1" fmla="*/ 24493964 w 24493964"/>
              <a:gd name="connsiteY1" fmla="*/ 0 h 4675608"/>
              <a:gd name="connsiteX2" fmla="*/ 24493964 w 24493964"/>
              <a:gd name="connsiteY2" fmla="*/ 4675608 h 4675608"/>
              <a:gd name="connsiteX3" fmla="*/ 11392 w 24493964"/>
              <a:gd name="connsiteY3" fmla="*/ 4624140 h 4675608"/>
              <a:gd name="connsiteX4" fmla="*/ 0 w 24493964"/>
              <a:gd name="connsiteY4" fmla="*/ 476926 h 4675608"/>
              <a:gd name="connsiteX0" fmla="*/ 0 w 24493964"/>
              <a:gd name="connsiteY0" fmla="*/ 476926 h 4624140"/>
              <a:gd name="connsiteX1" fmla="*/ 24493964 w 24493964"/>
              <a:gd name="connsiteY1" fmla="*/ 0 h 4624140"/>
              <a:gd name="connsiteX2" fmla="*/ 24379664 w 24493964"/>
              <a:gd name="connsiteY2" fmla="*/ 4616787 h 4624140"/>
              <a:gd name="connsiteX3" fmla="*/ 11392 w 24493964"/>
              <a:gd name="connsiteY3" fmla="*/ 4624140 h 4624140"/>
              <a:gd name="connsiteX4" fmla="*/ 0 w 24493964"/>
              <a:gd name="connsiteY4" fmla="*/ 476926 h 4624140"/>
              <a:gd name="connsiteX0" fmla="*/ 0 w 24379664"/>
              <a:gd name="connsiteY0" fmla="*/ 476926 h 4624140"/>
              <a:gd name="connsiteX1" fmla="*/ 24330678 w 24379664"/>
              <a:gd name="connsiteY1" fmla="*/ 0 h 4624140"/>
              <a:gd name="connsiteX2" fmla="*/ 24379664 w 24379664"/>
              <a:gd name="connsiteY2" fmla="*/ 4616787 h 4624140"/>
              <a:gd name="connsiteX3" fmla="*/ 11392 w 24379664"/>
              <a:gd name="connsiteY3" fmla="*/ 4624140 h 4624140"/>
              <a:gd name="connsiteX4" fmla="*/ 0 w 24379664"/>
              <a:gd name="connsiteY4" fmla="*/ 476926 h 4624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79664" h="4624140">
                <a:moveTo>
                  <a:pt x="0" y="476926"/>
                </a:moveTo>
                <a:lnTo>
                  <a:pt x="24330678" y="0"/>
                </a:lnTo>
                <a:lnTo>
                  <a:pt x="24379664" y="4616787"/>
                </a:lnTo>
                <a:lnTo>
                  <a:pt x="11392" y="4624140"/>
                </a:lnTo>
                <a:cubicBezTo>
                  <a:pt x="7595" y="3241735"/>
                  <a:pt x="3797" y="1859331"/>
                  <a:pt x="0" y="47692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H="1">
            <a:off x="3102992" y="-6123"/>
            <a:ext cx="6048155" cy="5149623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3347357 w 19456416"/>
              <a:gd name="connsiteY3" fmla="*/ 13716000 h 13716000"/>
              <a:gd name="connsiteX4" fmla="*/ 0 w 19456416"/>
              <a:gd name="connsiteY4" fmla="*/ 0 h 13716000"/>
              <a:gd name="connsiteX0" fmla="*/ 32657 w 16109059"/>
              <a:gd name="connsiteY0" fmla="*/ 16328 h 13716000"/>
              <a:gd name="connsiteX1" fmla="*/ 11313539 w 16109059"/>
              <a:gd name="connsiteY1" fmla="*/ 0 h 13716000"/>
              <a:gd name="connsiteX2" fmla="*/ 16109059 w 16109059"/>
              <a:gd name="connsiteY2" fmla="*/ 13716000 h 13716000"/>
              <a:gd name="connsiteX3" fmla="*/ 0 w 16109059"/>
              <a:gd name="connsiteY3" fmla="*/ 13716000 h 13716000"/>
              <a:gd name="connsiteX4" fmla="*/ 32657 w 16109059"/>
              <a:gd name="connsiteY4" fmla="*/ 16328 h 13716000"/>
              <a:gd name="connsiteX0" fmla="*/ 3142 w 16112201"/>
              <a:gd name="connsiteY0" fmla="*/ 0 h 13716000"/>
              <a:gd name="connsiteX1" fmla="*/ 11316681 w 16112201"/>
              <a:gd name="connsiteY1" fmla="*/ 0 h 13716000"/>
              <a:gd name="connsiteX2" fmla="*/ 16112201 w 16112201"/>
              <a:gd name="connsiteY2" fmla="*/ 13716000 h 13716000"/>
              <a:gd name="connsiteX3" fmla="*/ 3142 w 16112201"/>
              <a:gd name="connsiteY3" fmla="*/ 13716000 h 13716000"/>
              <a:gd name="connsiteX4" fmla="*/ 3142 w 16112201"/>
              <a:gd name="connsiteY4" fmla="*/ 0 h 13716000"/>
              <a:gd name="connsiteX0" fmla="*/ 1977 w 16127364"/>
              <a:gd name="connsiteY0" fmla="*/ 0 h 13732329"/>
              <a:gd name="connsiteX1" fmla="*/ 11331844 w 16127364"/>
              <a:gd name="connsiteY1" fmla="*/ 16329 h 13732329"/>
              <a:gd name="connsiteX2" fmla="*/ 16127364 w 16127364"/>
              <a:gd name="connsiteY2" fmla="*/ 13732329 h 13732329"/>
              <a:gd name="connsiteX3" fmla="*/ 18305 w 16127364"/>
              <a:gd name="connsiteY3" fmla="*/ 13732329 h 13732329"/>
              <a:gd name="connsiteX4" fmla="*/ 1977 w 16127364"/>
              <a:gd name="connsiteY4" fmla="*/ 0 h 13732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27364" h="13732329">
                <a:moveTo>
                  <a:pt x="1977" y="0"/>
                </a:moveTo>
                <a:lnTo>
                  <a:pt x="11331844" y="16329"/>
                </a:lnTo>
                <a:lnTo>
                  <a:pt x="16127364" y="13732329"/>
                </a:lnTo>
                <a:lnTo>
                  <a:pt x="18305" y="13732329"/>
                </a:lnTo>
                <a:cubicBezTo>
                  <a:pt x="29191" y="9165772"/>
                  <a:pt x="-8909" y="4566557"/>
                  <a:pt x="197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/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4B8B8B8F-91EC-4042-AFC6-5594D521AF94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84B73510-C749-6646-8714-572D5F410AB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82362" y="4757765"/>
            <a:ext cx="1480182" cy="192253"/>
          </a:xfrm>
          <a:prstGeom prst="rect">
            <a:avLst/>
          </a:prstGeom>
        </p:spPr>
      </p:pic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66F04BA5-469B-6746-90F7-115E212A4FC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14426" y="2259751"/>
            <a:ext cx="3745144" cy="1450184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2625" cap="none" baseline="0">
                <a:solidFill>
                  <a:schemeClr val="tx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1B54F6B-2F43-E246-9A6D-30417B67894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696132" y="2473416"/>
            <a:ext cx="3745144" cy="1298484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1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6036"/>
            <a:ext cx="3303729" cy="1144854"/>
          </a:xfrm>
        </p:spPr>
        <p:txBody>
          <a:bodyPr lIns="0" tIns="0" rIns="0" bIns="0" anchor="t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6A1284B5-177D-4C8B-9C22-3785B1C6A2DC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A87047E5-2F6E-499E-9D81-69298513C5E9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19" name="Afbeelding 18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F83B82DF-4BA3-4B5D-AD8D-E3340210B9C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9298836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Ein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1" y="0"/>
            <a:ext cx="7296631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56416" h="13716000">
                <a:moveTo>
                  <a:pt x="0" y="0"/>
                </a:moveTo>
                <a:lnTo>
                  <a:pt x="14660896" y="0"/>
                </a:lnTo>
                <a:lnTo>
                  <a:pt x="19456416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675" y="876150"/>
            <a:ext cx="5707119" cy="2536588"/>
          </a:xfrm>
        </p:spPr>
        <p:txBody>
          <a:bodyPr lIns="0" tIns="0" rIns="0" bIns="0" anchor="t" anchorCtr="0">
            <a:noAutofit/>
          </a:bodyPr>
          <a:lstStyle>
            <a:lvl1pPr algn="l">
              <a:defRPr sz="6375" b="1" i="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DF2F196-C7EA-0941-9427-00F2502C1B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10223" y="923927"/>
            <a:ext cx="2333777" cy="904875"/>
          </a:xfrm>
          <a:prstGeom prst="rect">
            <a:avLst/>
          </a:prstGeom>
        </p:spPr>
      </p:pic>
      <p:pic>
        <p:nvPicPr>
          <p:cNvPr id="8" name="Afbeelding 7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1B95D3E6-C6F7-4E32-A945-8686F049449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6136" y="4427845"/>
            <a:ext cx="1044569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31061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+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Body Level One…"/>
          <p:cNvSpPr txBox="1">
            <a:spLocks noGrp="1"/>
          </p:cNvSpPr>
          <p:nvPr>
            <p:ph type="body" idx="1"/>
          </p:nvPr>
        </p:nvSpPr>
        <p:spPr>
          <a:xfrm>
            <a:off x="360000" y="1260000"/>
            <a:ext cx="7995340" cy="315293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200">
                <a:solidFill>
                  <a:schemeClr val="tx2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9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360000" y="360000"/>
            <a:ext cx="7995340" cy="540000"/>
          </a:xfrm>
          <a:prstGeom prst="rect">
            <a:avLst/>
          </a:prstGeom>
        </p:spPr>
        <p:txBody>
          <a:bodyPr anchor="t"/>
          <a:lstStyle>
            <a:lvl1pPr marL="0" indent="0">
              <a:defRPr/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90868648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1_TEKSTSLIDE_titel boven (zonder teks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D22A14-9FD3-3348-A0B2-C585295D1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4686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72317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2_TEKSTSLIDE (titel boven + teks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D22A14-9FD3-3348-A0B2-C585295D1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4686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3" name="Tijdelijke aanduiding voor tekst 4">
            <a:extLst>
              <a:ext uri="{FF2B5EF4-FFF2-40B4-BE49-F238E27FC236}">
                <a16:creationId xmlns:a16="http://schemas.microsoft.com/office/drawing/2014/main" id="{D7E9FAB7-9770-424C-9513-3980BA23BB0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9381" y="1361602"/>
            <a:ext cx="7995340" cy="2918300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/>
              <a:t>Calibri antraciet grijs, 20 pt</a:t>
            </a:r>
          </a:p>
          <a:p>
            <a:pPr lvl="1"/>
            <a:r>
              <a:rPr lang="nl-BE"/>
              <a:t>Calibri, antractiet grijs, 18 pt</a:t>
            </a:r>
          </a:p>
          <a:p>
            <a:pPr lvl="2"/>
            <a:r>
              <a:rPr lang="nl-BE"/>
              <a:t>Calibri, antraciet grijs, 16 pt </a:t>
            </a:r>
          </a:p>
        </p:txBody>
      </p:sp>
    </p:spTree>
    <p:extLst>
      <p:ext uri="{BB962C8B-B14F-4D97-AF65-F5344CB8AC3E}">
        <p14:creationId xmlns:p14="http://schemas.microsoft.com/office/powerpoint/2010/main" val="270385864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3_TEKSTLIDE (tekst links + beeld rech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D8EB865A-83CF-BE40-9441-6A22E8563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6" name="Tijdelijke aanduiding voor afbeelding 8">
            <a:extLst>
              <a:ext uri="{FF2B5EF4-FFF2-40B4-BE49-F238E27FC236}">
                <a16:creationId xmlns:a16="http://schemas.microsoft.com/office/drawing/2014/main" id="{28834C2F-D4D2-F84E-AB9B-8484E82F57FB}"/>
              </a:ext>
            </a:extLst>
          </p:cNvPr>
          <p:cNvSpPr>
            <a:spLocks noGrp="1"/>
          </p:cNvSpPr>
          <p:nvPr>
            <p:ph type="pic" sz="half" idx="13"/>
          </p:nvPr>
        </p:nvSpPr>
        <p:spPr>
          <a:xfrm>
            <a:off x="4572001" y="1361602"/>
            <a:ext cx="4283241" cy="29183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" name="Tijdelijke aanduiding voor tekst 4">
            <a:extLst>
              <a:ext uri="{FF2B5EF4-FFF2-40B4-BE49-F238E27FC236}">
                <a16:creationId xmlns:a16="http://schemas.microsoft.com/office/drawing/2014/main" id="{E38BDBCA-38FC-7E40-8AC2-3C46ADC4829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9380" y="1361602"/>
            <a:ext cx="4027670" cy="2918300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/>
              <a:t>Calibri antraciet grijs, 20 pt</a:t>
            </a:r>
          </a:p>
          <a:p>
            <a:pPr lvl="1"/>
            <a:r>
              <a:rPr lang="nl-BE"/>
              <a:t>Calibri, antractiet grijs, 18 pt</a:t>
            </a:r>
          </a:p>
          <a:p>
            <a:pPr lvl="2"/>
            <a:r>
              <a:rPr lang="nl-BE"/>
              <a:t>Calibri, antraciet grijs, 16 pt </a:t>
            </a:r>
          </a:p>
        </p:txBody>
      </p:sp>
    </p:spTree>
    <p:extLst>
      <p:ext uri="{BB962C8B-B14F-4D97-AF65-F5344CB8AC3E}">
        <p14:creationId xmlns:p14="http://schemas.microsoft.com/office/powerpoint/2010/main" val="278999438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4_TEKSTLIDE (tekst rechts + beeld link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D8EB865A-83CF-BE40-9441-6A22E8563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6" name="Tijdelijke aanduiding voor afbeelding 8">
            <a:extLst>
              <a:ext uri="{FF2B5EF4-FFF2-40B4-BE49-F238E27FC236}">
                <a16:creationId xmlns:a16="http://schemas.microsoft.com/office/drawing/2014/main" id="{28834C2F-D4D2-F84E-AB9B-8484E82F57FB}"/>
              </a:ext>
            </a:extLst>
          </p:cNvPr>
          <p:cNvSpPr>
            <a:spLocks noGrp="1"/>
          </p:cNvSpPr>
          <p:nvPr>
            <p:ph type="pic" sz="half" idx="13"/>
          </p:nvPr>
        </p:nvSpPr>
        <p:spPr>
          <a:xfrm>
            <a:off x="303030" y="1361602"/>
            <a:ext cx="4283241" cy="29183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" name="Tijdelijke aanduiding voor tekst 4">
            <a:extLst>
              <a:ext uri="{FF2B5EF4-FFF2-40B4-BE49-F238E27FC236}">
                <a16:creationId xmlns:a16="http://schemas.microsoft.com/office/drawing/2014/main" id="{E38BDBCA-38FC-7E40-8AC2-3C46ADC4829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832152" y="1361602"/>
            <a:ext cx="4027670" cy="2918300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/>
              <a:t>Calibri antraciet grijs, 20 pt</a:t>
            </a:r>
          </a:p>
          <a:p>
            <a:pPr lvl="1"/>
            <a:r>
              <a:rPr lang="nl-BE"/>
              <a:t>Calibri, antractiet grijs, 18 pt</a:t>
            </a:r>
          </a:p>
          <a:p>
            <a:pPr lvl="2"/>
            <a:r>
              <a:rPr lang="nl-BE"/>
              <a:t>Calibri, antraciet grijs, 16 pt </a:t>
            </a:r>
          </a:p>
        </p:txBody>
      </p:sp>
    </p:spTree>
    <p:extLst>
      <p:ext uri="{BB962C8B-B14F-4D97-AF65-F5344CB8AC3E}">
        <p14:creationId xmlns:p14="http://schemas.microsoft.com/office/powerpoint/2010/main" val="337117620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.6_TEKSTLIDE (drie kolommen + achtergro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B4615F5-6B99-134B-BA14-F885568F7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16" name="Tijdelijke aanduiding voor tekst 4">
            <a:extLst>
              <a:ext uri="{FF2B5EF4-FFF2-40B4-BE49-F238E27FC236}">
                <a16:creationId xmlns:a16="http://schemas.microsoft.com/office/drawing/2014/main" id="{96CD30C3-DC28-400C-A49E-176E63724AD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9380" y="1361602"/>
            <a:ext cx="2610000" cy="2918300"/>
          </a:xfrm>
          <a:prstGeom prst="rect">
            <a:avLst/>
          </a:prstGeom>
          <a:solidFill>
            <a:srgbClr val="00B050">
              <a:alpha val="4000"/>
            </a:srgbClr>
          </a:solidFill>
        </p:spPr>
        <p:txBody>
          <a:bodyPr lIns="0" tIns="0" rIns="0" bIns="0"/>
          <a:lstStyle>
            <a:lvl1pPr>
              <a:defRPr sz="16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 err="1"/>
              <a:t>Calibri</a:t>
            </a:r>
            <a:r>
              <a:rPr lang="nl-BE"/>
              <a:t> antraciet grijs, 16 </a:t>
            </a:r>
            <a:r>
              <a:rPr lang="nl-BE" err="1"/>
              <a:t>pt</a:t>
            </a:r>
            <a:endParaRPr lang="nl-BE"/>
          </a:p>
        </p:txBody>
      </p:sp>
      <p:sp>
        <p:nvSpPr>
          <p:cNvPr id="14" name="Tijdelijke aanduiding voor tekst 4">
            <a:extLst>
              <a:ext uri="{FF2B5EF4-FFF2-40B4-BE49-F238E27FC236}">
                <a16:creationId xmlns:a16="http://schemas.microsoft.com/office/drawing/2014/main" id="{5D8FA13E-AFF2-4085-9D73-2E417BF6CC8C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3267000" y="1361602"/>
            <a:ext cx="2610000" cy="2918300"/>
          </a:xfrm>
          <a:prstGeom prst="rect">
            <a:avLst/>
          </a:prstGeom>
          <a:solidFill>
            <a:srgbClr val="00B050">
              <a:alpha val="4000"/>
            </a:srgbClr>
          </a:solidFill>
        </p:spPr>
        <p:txBody>
          <a:bodyPr lIns="0" tIns="0" rIns="0" bIns="0"/>
          <a:lstStyle>
            <a:lvl1pPr>
              <a:defRPr sz="16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 err="1"/>
              <a:t>Calibri</a:t>
            </a:r>
            <a:r>
              <a:rPr lang="nl-BE"/>
              <a:t> antraciet grijs, 16 </a:t>
            </a:r>
            <a:r>
              <a:rPr lang="nl-BE" err="1"/>
              <a:t>pt</a:t>
            </a:r>
            <a:endParaRPr lang="nl-BE"/>
          </a:p>
        </p:txBody>
      </p:sp>
      <p:sp>
        <p:nvSpPr>
          <p:cNvPr id="15" name="Tijdelijke aanduiding voor tekst 4">
            <a:extLst>
              <a:ext uri="{FF2B5EF4-FFF2-40B4-BE49-F238E27FC236}">
                <a16:creationId xmlns:a16="http://schemas.microsoft.com/office/drawing/2014/main" id="{B77492B6-1416-4A63-9386-FA96B47E2853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245241" y="1361602"/>
            <a:ext cx="2610000" cy="2918300"/>
          </a:xfrm>
          <a:prstGeom prst="rect">
            <a:avLst/>
          </a:prstGeom>
          <a:solidFill>
            <a:srgbClr val="00B050">
              <a:alpha val="4000"/>
            </a:srgbClr>
          </a:solidFill>
        </p:spPr>
        <p:txBody>
          <a:bodyPr lIns="0" tIns="0" rIns="0" bIns="0"/>
          <a:lstStyle>
            <a:lvl1pPr>
              <a:defRPr sz="16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 err="1"/>
              <a:t>Calibri</a:t>
            </a:r>
            <a:r>
              <a:rPr lang="nl-BE"/>
              <a:t> antraciet grijs, 16 </a:t>
            </a:r>
            <a:r>
              <a:rPr lang="nl-BE" err="1"/>
              <a:t>pt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72472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7_beeld + titel bov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0C6DC67E-A4A8-8046-9F48-8618BD576C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4000" cy="4860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B4615F5-6B99-134B-BA14-F885568F7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57074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8_beeld + titel mid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0C6DC67E-A4A8-8046-9F48-8618BD576C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611" cy="4860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2" name="Title Text">
            <a:extLst>
              <a:ext uri="{FF2B5EF4-FFF2-40B4-BE49-F238E27FC236}">
                <a16:creationId xmlns:a16="http://schemas.microsoft.com/office/drawing/2014/main" id="{878582A4-FFFA-4997-8F8D-897F84FF3417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309380" y="851821"/>
            <a:ext cx="7241994" cy="1441003"/>
          </a:xfrm>
          <a:prstGeom prst="rect">
            <a:avLst/>
          </a:prstGeom>
        </p:spPr>
        <p:txBody>
          <a:bodyPr lIns="0" tIns="0" rIns="0" bIns="0" anchor="b"/>
          <a:lstStyle>
            <a:lvl1pPr marL="0" indent="-215985"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t>Title Text</a:t>
            </a:r>
          </a:p>
        </p:txBody>
      </p:sp>
      <p:sp>
        <p:nvSpPr>
          <p:cNvPr id="13" name="Body Level One…">
            <a:extLst>
              <a:ext uri="{FF2B5EF4-FFF2-40B4-BE49-F238E27FC236}">
                <a16:creationId xmlns:a16="http://schemas.microsoft.com/office/drawing/2014/main" id="{4F59F970-9325-4A64-BCC3-0C171A52AF71}"/>
              </a:ext>
            </a:extLst>
          </p:cNvPr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309380" y="2292823"/>
            <a:ext cx="4119319" cy="1441003"/>
          </a:xfrm>
          <a:prstGeom prst="rect">
            <a:avLst/>
          </a:prstGeom>
        </p:spPr>
        <p:txBody>
          <a:bodyPr lIns="0" tIns="0" rIns="0" bIns="46800"/>
          <a:lstStyle>
            <a:lvl1pPr marL="0" indent="0">
              <a:buSzTx/>
              <a:buFontTx/>
              <a:buNone/>
              <a:defRPr sz="2000" b="1">
                <a:solidFill>
                  <a:srgbClr val="009B48"/>
                </a:solidFill>
                <a:latin typeface="+mn-lt"/>
              </a:defRPr>
            </a:lvl1pPr>
            <a:lvl2pPr marL="0" indent="342879">
              <a:buSzTx/>
              <a:buFontTx/>
              <a:buNone/>
              <a:defRPr sz="1800" b="0">
                <a:solidFill>
                  <a:srgbClr val="009B48"/>
                </a:solidFill>
                <a:latin typeface="+mn-lt"/>
              </a:defRPr>
            </a:lvl2pPr>
            <a:lvl3pPr marL="0" indent="685757">
              <a:buSzTx/>
              <a:buFontTx/>
              <a:buNone/>
              <a:defRPr sz="1500" b="0">
                <a:solidFill>
                  <a:srgbClr val="009B48"/>
                </a:solidFill>
                <a:latin typeface="+mn-lt"/>
              </a:defRPr>
            </a:lvl3pPr>
            <a:lvl4pPr marL="0" indent="1028636">
              <a:buSzTx/>
              <a:buFontTx/>
              <a:buNone/>
              <a:defRPr sz="1400" b="0">
                <a:solidFill>
                  <a:srgbClr val="009B48"/>
                </a:solidFill>
                <a:latin typeface="+mn-lt"/>
              </a:defRPr>
            </a:lvl4pPr>
            <a:lvl5pPr marL="0" indent="1371514">
              <a:buSzTx/>
              <a:buFontTx/>
              <a:buNone/>
              <a:defRPr sz="1200" b="0">
                <a:solidFill>
                  <a:srgbClr val="009B48"/>
                </a:solidFill>
                <a:latin typeface="+mn-l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392531816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Kleur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549CC4DC-4FD8-604D-B7F4-174F1AFBCF81}"/>
              </a:ext>
            </a:extLst>
          </p:cNvPr>
          <p:cNvSpPr/>
          <p:nvPr userDrawn="1"/>
        </p:nvSpPr>
        <p:spPr>
          <a:xfrm>
            <a:off x="309381" y="1400590"/>
            <a:ext cx="673769" cy="673769"/>
          </a:xfrm>
          <a:prstGeom prst="rect">
            <a:avLst/>
          </a:prstGeom>
          <a:solidFill>
            <a:srgbClr val="009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1B06AFD8-B952-B844-9AB4-8069EDFC23BD}"/>
              </a:ext>
            </a:extLst>
          </p:cNvPr>
          <p:cNvSpPr/>
          <p:nvPr userDrawn="1"/>
        </p:nvSpPr>
        <p:spPr>
          <a:xfrm>
            <a:off x="309381" y="2750075"/>
            <a:ext cx="673769" cy="673769"/>
          </a:xfrm>
          <a:prstGeom prst="rect">
            <a:avLst/>
          </a:prstGeom>
          <a:solidFill>
            <a:srgbClr val="E37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FC865BCF-F6A3-B346-9C14-7BF5AB89533D}"/>
              </a:ext>
            </a:extLst>
          </p:cNvPr>
          <p:cNvSpPr/>
          <p:nvPr userDrawn="1"/>
        </p:nvSpPr>
        <p:spPr>
          <a:xfrm>
            <a:off x="309381" y="3639783"/>
            <a:ext cx="673769" cy="673769"/>
          </a:xfrm>
          <a:prstGeom prst="rect">
            <a:avLst/>
          </a:prstGeom>
          <a:solidFill>
            <a:srgbClr val="9CDC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D22A14-9FD3-3348-A0B2-C585295D1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4686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AC7CFEF1-F92A-1E49-9083-FE05CE62B031}"/>
              </a:ext>
            </a:extLst>
          </p:cNvPr>
          <p:cNvSpPr/>
          <p:nvPr userDrawn="1"/>
        </p:nvSpPr>
        <p:spPr>
          <a:xfrm>
            <a:off x="2502566" y="2750075"/>
            <a:ext cx="673769" cy="673769"/>
          </a:xfrm>
          <a:prstGeom prst="rect">
            <a:avLst/>
          </a:prstGeom>
          <a:solidFill>
            <a:srgbClr val="D100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BAD9A5DD-96C6-F841-A2A0-E212C2052784}"/>
              </a:ext>
            </a:extLst>
          </p:cNvPr>
          <p:cNvSpPr/>
          <p:nvPr userDrawn="1"/>
        </p:nvSpPr>
        <p:spPr>
          <a:xfrm>
            <a:off x="4695751" y="2750075"/>
            <a:ext cx="673769" cy="673769"/>
          </a:xfrm>
          <a:prstGeom prst="rect">
            <a:avLst/>
          </a:prstGeom>
          <a:solidFill>
            <a:srgbClr val="3FC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B6AF4591-5620-BF4B-8F02-A3A805391724}"/>
              </a:ext>
            </a:extLst>
          </p:cNvPr>
          <p:cNvSpPr/>
          <p:nvPr userDrawn="1"/>
        </p:nvSpPr>
        <p:spPr>
          <a:xfrm>
            <a:off x="2502565" y="3639783"/>
            <a:ext cx="673769" cy="673769"/>
          </a:xfrm>
          <a:prstGeom prst="rect">
            <a:avLst/>
          </a:prstGeom>
          <a:solidFill>
            <a:srgbClr val="0027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B92675A1-8C01-7449-B812-A8B7C7FB4AB1}"/>
              </a:ext>
            </a:extLst>
          </p:cNvPr>
          <p:cNvSpPr/>
          <p:nvPr userDrawn="1"/>
        </p:nvSpPr>
        <p:spPr>
          <a:xfrm>
            <a:off x="4695749" y="3639783"/>
            <a:ext cx="673769" cy="673769"/>
          </a:xfrm>
          <a:prstGeom prst="rect">
            <a:avLst/>
          </a:prstGeom>
          <a:solidFill>
            <a:srgbClr val="007A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</p:spTree>
    <p:extLst>
      <p:ext uri="{BB962C8B-B14F-4D97-AF65-F5344CB8AC3E}">
        <p14:creationId xmlns:p14="http://schemas.microsoft.com/office/powerpoint/2010/main" val="296388073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.2_HOOFDSTUKSLIDEb_beeld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CE6BF6BA-1B4F-0241-BD50-3FD14E19DC2E}"/>
              </a:ext>
            </a:extLst>
          </p:cNvPr>
          <p:cNvSpPr/>
          <p:nvPr userDrawn="1"/>
        </p:nvSpPr>
        <p:spPr>
          <a:xfrm>
            <a:off x="0" y="-450"/>
            <a:ext cx="9144000" cy="514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Tijdelijke aanduiding voor afbeelding 16">
            <a:extLst>
              <a:ext uri="{FF2B5EF4-FFF2-40B4-BE49-F238E27FC236}">
                <a16:creationId xmlns:a16="http://schemas.microsoft.com/office/drawing/2014/main" id="{8702F2F7-4C93-4BBD-9FF2-D81B3C8FD54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023449" y="-20250"/>
            <a:ext cx="6120551" cy="5184000"/>
          </a:xfrm>
          <a:custGeom>
            <a:avLst/>
            <a:gdLst>
              <a:gd name="connsiteX0" fmla="*/ 0 w 6120551"/>
              <a:gd name="connsiteY0" fmla="*/ 0 h 5184000"/>
              <a:gd name="connsiteX1" fmla="*/ 6120551 w 6120551"/>
              <a:gd name="connsiteY1" fmla="*/ 0 h 5184000"/>
              <a:gd name="connsiteX2" fmla="*/ 6120551 w 6120551"/>
              <a:gd name="connsiteY2" fmla="*/ 5184000 h 5184000"/>
              <a:gd name="connsiteX3" fmla="*/ 1196820 w 6120551"/>
              <a:gd name="connsiteY3" fmla="*/ 5184000 h 518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20551" h="5184000">
                <a:moveTo>
                  <a:pt x="0" y="0"/>
                </a:moveTo>
                <a:lnTo>
                  <a:pt x="6120551" y="0"/>
                </a:lnTo>
                <a:lnTo>
                  <a:pt x="6120551" y="5184000"/>
                </a:lnTo>
                <a:lnTo>
                  <a:pt x="1196820" y="518400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 wrap="square" lIns="360000" tIns="360000" rIns="360000" bIns="360000">
            <a:no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BE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Het pictogram om een afbeelding toe te voegen staat achter het tweede titelbalkje. </a:t>
            </a:r>
            <a:br>
              <a:rPr lang="nl-BE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nl-BE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Schuif het naar rechts om op het pictogram te kunnen klikken. </a:t>
            </a:r>
          </a:p>
        </p:txBody>
      </p:sp>
      <p:sp>
        <p:nvSpPr>
          <p:cNvPr id="30" name="Vrije vorm 29">
            <a:extLst>
              <a:ext uri="{FF2B5EF4-FFF2-40B4-BE49-F238E27FC236}">
                <a16:creationId xmlns:a16="http://schemas.microsoft.com/office/drawing/2014/main" id="{52F8AB80-2E91-8A42-BAD6-88AE3248B4CD}"/>
              </a:ext>
            </a:extLst>
          </p:cNvPr>
          <p:cNvSpPr/>
          <p:nvPr userDrawn="1"/>
        </p:nvSpPr>
        <p:spPr>
          <a:xfrm>
            <a:off x="-3600" y="-2250"/>
            <a:ext cx="4219018" cy="5148000"/>
          </a:xfrm>
          <a:custGeom>
            <a:avLst/>
            <a:gdLst>
              <a:gd name="connsiteX0" fmla="*/ 0 w 4219018"/>
              <a:gd name="connsiteY0" fmla="*/ 0 h 5148000"/>
              <a:gd name="connsiteX1" fmla="*/ 43532 w 4219018"/>
              <a:gd name="connsiteY1" fmla="*/ 0 h 5148000"/>
              <a:gd name="connsiteX2" fmla="*/ 456892 w 4219018"/>
              <a:gd name="connsiteY2" fmla="*/ 0 h 5148000"/>
              <a:gd name="connsiteX3" fmla="*/ 3030509 w 4219018"/>
              <a:gd name="connsiteY3" fmla="*/ 0 h 5148000"/>
              <a:gd name="connsiteX4" fmla="*/ 4219018 w 4219018"/>
              <a:gd name="connsiteY4" fmla="*/ 5148000 h 5148000"/>
              <a:gd name="connsiteX5" fmla="*/ 43532 w 4219018"/>
              <a:gd name="connsiteY5" fmla="*/ 5148000 h 5148000"/>
              <a:gd name="connsiteX6" fmla="*/ 43532 w 4219018"/>
              <a:gd name="connsiteY6" fmla="*/ 5145750 h 5148000"/>
              <a:gd name="connsiteX7" fmla="*/ 0 w 4219018"/>
              <a:gd name="connsiteY7" fmla="*/ 5145750 h 51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19018" h="5148000">
                <a:moveTo>
                  <a:pt x="0" y="0"/>
                </a:moveTo>
                <a:lnTo>
                  <a:pt x="43532" y="0"/>
                </a:lnTo>
                <a:lnTo>
                  <a:pt x="456892" y="0"/>
                </a:lnTo>
                <a:lnTo>
                  <a:pt x="3030509" y="0"/>
                </a:lnTo>
                <a:lnTo>
                  <a:pt x="4219018" y="5148000"/>
                </a:lnTo>
                <a:lnTo>
                  <a:pt x="43532" y="5148000"/>
                </a:lnTo>
                <a:lnTo>
                  <a:pt x="43532" y="5145750"/>
                </a:lnTo>
                <a:lnTo>
                  <a:pt x="0" y="5145750"/>
                </a:lnTo>
                <a:close/>
              </a:path>
            </a:pathLst>
          </a:custGeom>
          <a:solidFill>
            <a:srgbClr val="009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3" name="Afbeelding 9" descr="Afbeelding 9">
            <a:extLst>
              <a:ext uri="{FF2B5EF4-FFF2-40B4-BE49-F238E27FC236}">
                <a16:creationId xmlns:a16="http://schemas.microsoft.com/office/drawing/2014/main" id="{1D123B33-6F37-E44A-9769-4C54430932E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916" y="4340505"/>
            <a:ext cx="2988920" cy="454836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Titel 15">
            <a:extLst>
              <a:ext uri="{FF2B5EF4-FFF2-40B4-BE49-F238E27FC236}">
                <a16:creationId xmlns:a16="http://schemas.microsoft.com/office/drawing/2014/main" id="{8D412413-6DE4-3346-A57B-D0E6F35A8A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8177" y="1452320"/>
            <a:ext cx="3241575" cy="657872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>
              <a:lnSpc>
                <a:spcPct val="95000"/>
              </a:lnSpc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nl-NL"/>
              <a:t>Hier komt de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82DECE7-57CE-9B48-9B4C-12ABC02431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18177" y="2878034"/>
            <a:ext cx="2569853" cy="623248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nl-NL"/>
              <a:t>hoofdstuk</a:t>
            </a: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691841E9-5870-384E-91B6-0010CB1CC94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8177" y="2181589"/>
            <a:ext cx="3025747" cy="623248"/>
          </a:xfrm>
          <a:prstGeom prst="rect">
            <a:avLst/>
          </a:prstGeom>
          <a:solidFill>
            <a:srgbClr val="009B48"/>
          </a:solidFill>
        </p:spPr>
        <p:txBody>
          <a:bodyPr wrap="square" lIns="72000" tIns="0" rIns="72000" bIns="0" anchor="ctr" anchorCtr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nl-NL"/>
              <a:t>titel van het</a:t>
            </a:r>
          </a:p>
        </p:txBody>
      </p:sp>
    </p:spTree>
    <p:extLst>
      <p:ext uri="{BB962C8B-B14F-4D97-AF65-F5344CB8AC3E}">
        <p14:creationId xmlns:p14="http://schemas.microsoft.com/office/powerpoint/2010/main" val="319422157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.2_HOOFDSTUKSLIDEa_ziza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B7289FFD-DB2D-7D47-B255-7925EF629602}"/>
              </a:ext>
            </a:extLst>
          </p:cNvPr>
          <p:cNvSpPr/>
          <p:nvPr userDrawn="1"/>
        </p:nvSpPr>
        <p:spPr>
          <a:xfrm>
            <a:off x="0" y="-450"/>
            <a:ext cx="9144000" cy="514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22" name="Afbeelding 21">
            <a:extLst>
              <a:ext uri="{FF2B5EF4-FFF2-40B4-BE49-F238E27FC236}">
                <a16:creationId xmlns:a16="http://schemas.microsoft.com/office/drawing/2014/main" id="{65AD9706-0929-194C-9AEC-605D2663D0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Afbeelding 9" descr="Afbeelding 9">
            <a:extLst>
              <a:ext uri="{FF2B5EF4-FFF2-40B4-BE49-F238E27FC236}">
                <a16:creationId xmlns:a16="http://schemas.microsoft.com/office/drawing/2014/main" id="{1D123B33-6F37-E44A-9769-4C54430932E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916" y="4340505"/>
            <a:ext cx="2988920" cy="454836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Titel 15">
            <a:extLst>
              <a:ext uri="{FF2B5EF4-FFF2-40B4-BE49-F238E27FC236}">
                <a16:creationId xmlns:a16="http://schemas.microsoft.com/office/drawing/2014/main" id="{8D412413-6DE4-3346-A57B-D0E6F35A8A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8177" y="1452320"/>
            <a:ext cx="3241575" cy="657872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>
              <a:lnSpc>
                <a:spcPct val="95000"/>
              </a:lnSpc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nl-NL"/>
              <a:t>Hier komt de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82DECE7-57CE-9B48-9B4C-12ABC02431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18177" y="2878034"/>
            <a:ext cx="2569853" cy="623248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nl-NL"/>
              <a:t>hoofdstuk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0650487-01D4-3840-B12F-B0CCDA16EB8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8177" y="2181589"/>
            <a:ext cx="3025747" cy="623248"/>
          </a:xfrm>
          <a:prstGeom prst="rect">
            <a:avLst/>
          </a:prstGeom>
          <a:solidFill>
            <a:srgbClr val="009B48"/>
          </a:solidFill>
        </p:spPr>
        <p:txBody>
          <a:bodyPr wrap="square" lIns="72000" tIns="0" rIns="72000" bIns="0" anchor="ctr" anchorCtr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nl-NL"/>
              <a:t>titel van het</a:t>
            </a:r>
          </a:p>
        </p:txBody>
      </p:sp>
    </p:spTree>
    <p:extLst>
      <p:ext uri="{BB962C8B-B14F-4D97-AF65-F5344CB8AC3E}">
        <p14:creationId xmlns:p14="http://schemas.microsoft.com/office/powerpoint/2010/main" val="341335001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hthoek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277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6" name="Body Level One…"/>
          <p:cNvSpPr txBox="1">
            <a:spLocks noGrp="1"/>
          </p:cNvSpPr>
          <p:nvPr>
            <p:ph type="body" idx="1"/>
          </p:nvPr>
        </p:nvSpPr>
        <p:spPr>
          <a:xfrm>
            <a:off x="570600" y="1180800"/>
            <a:ext cx="8002800" cy="286560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500" b="1" cap="all">
                <a:solidFill>
                  <a:srgbClr val="FFFFFF"/>
                </a:solidFill>
              </a:defRPr>
            </a:lvl1pPr>
            <a:lvl2pPr marL="461249" indent="-281249">
              <a:buFontTx/>
              <a:defRPr sz="2500" b="0" cap="all">
                <a:solidFill>
                  <a:srgbClr val="FFFFFF"/>
                </a:solidFill>
              </a:defRPr>
            </a:lvl2pPr>
            <a:lvl3pPr marL="681428" indent="-321428">
              <a:buFontTx/>
              <a:defRPr sz="2500" b="0" cap="all">
                <a:solidFill>
                  <a:srgbClr val="FFFFFF"/>
                </a:solidFill>
              </a:defRPr>
            </a:lvl3pPr>
            <a:lvl4pPr marL="886153" indent="-346153">
              <a:buFontTx/>
              <a:defRPr sz="2500" b="0" cap="all">
                <a:solidFill>
                  <a:srgbClr val="FFFFFF"/>
                </a:solidFill>
              </a:defRPr>
            </a:lvl4pPr>
            <a:lvl5pPr marL="1066153" indent="-346153">
              <a:buFontTx/>
              <a:defRPr sz="2500" b="0" cap="all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87" name="Afbeelding 5" descr="Afbeelding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2257" y="4762799"/>
            <a:ext cx="2008632" cy="30566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6935509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ekst links, Afbeelding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jdelijke aanduiding voor afbeelding 8"/>
          <p:cNvSpPr>
            <a:spLocks noGrp="1"/>
          </p:cNvSpPr>
          <p:nvPr>
            <p:ph type="pic" sz="half" idx="13"/>
          </p:nvPr>
        </p:nvSpPr>
        <p:spPr>
          <a:xfrm>
            <a:off x="4860925" y="1182528"/>
            <a:ext cx="3706813" cy="315293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60000" y="1260000"/>
            <a:ext cx="4022751" cy="315293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200">
                <a:solidFill>
                  <a:schemeClr val="tx2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0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360000" y="360000"/>
            <a:ext cx="8207738" cy="737280"/>
          </a:xfrm>
          <a:prstGeom prst="rect">
            <a:avLst/>
          </a:prstGeom>
        </p:spPr>
        <p:txBody>
          <a:bodyPr anchor="t"/>
          <a:lstStyle>
            <a:lvl1pPr marL="0" indent="0">
              <a:defRPr/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4646051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1_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78E88981-6B68-B149-8A88-2F34EA6C1C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0186" y="905894"/>
            <a:ext cx="2323813" cy="905893"/>
          </a:xfrm>
          <a:prstGeom prst="rect">
            <a:avLst/>
          </a:prstGeom>
        </p:spPr>
      </p:pic>
      <p:sp>
        <p:nvSpPr>
          <p:cNvPr id="8" name="Title Text">
            <a:extLst>
              <a:ext uri="{FF2B5EF4-FFF2-40B4-BE49-F238E27FC236}">
                <a16:creationId xmlns:a16="http://schemas.microsoft.com/office/drawing/2014/main" id="{5306D2C2-901E-D34A-BA20-02F0F78228A2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0917" y="1152763"/>
            <a:ext cx="5320333" cy="1790701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00000"/>
              </a:lnSpc>
              <a:defRPr sz="32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59480851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.2_HOOFDSTUKSLIDEa_ziza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B7289FFD-DB2D-7D47-B255-7925EF629602}"/>
              </a:ext>
            </a:extLst>
          </p:cNvPr>
          <p:cNvSpPr/>
          <p:nvPr userDrawn="1"/>
        </p:nvSpPr>
        <p:spPr>
          <a:xfrm>
            <a:off x="0" y="-450"/>
            <a:ext cx="9144000" cy="514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4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2" name="Afbeelding 21">
            <a:extLst>
              <a:ext uri="{FF2B5EF4-FFF2-40B4-BE49-F238E27FC236}">
                <a16:creationId xmlns:a16="http://schemas.microsoft.com/office/drawing/2014/main" id="{65AD9706-0929-194C-9AEC-605D2663D0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3" name="Vrije vorm 22">
            <a:extLst>
              <a:ext uri="{FF2B5EF4-FFF2-40B4-BE49-F238E27FC236}">
                <a16:creationId xmlns:a16="http://schemas.microsoft.com/office/drawing/2014/main" id="{FC2031AC-1FD1-C94F-89F4-4615CD901376}"/>
              </a:ext>
            </a:extLst>
          </p:cNvPr>
          <p:cNvSpPr/>
          <p:nvPr userDrawn="1"/>
        </p:nvSpPr>
        <p:spPr>
          <a:xfrm>
            <a:off x="-3600" y="-3600"/>
            <a:ext cx="4219018" cy="5148000"/>
          </a:xfrm>
          <a:custGeom>
            <a:avLst/>
            <a:gdLst>
              <a:gd name="connsiteX0" fmla="*/ 0 w 4219018"/>
              <a:gd name="connsiteY0" fmla="*/ 0 h 5148000"/>
              <a:gd name="connsiteX1" fmla="*/ 43532 w 4219018"/>
              <a:gd name="connsiteY1" fmla="*/ 0 h 5148000"/>
              <a:gd name="connsiteX2" fmla="*/ 456892 w 4219018"/>
              <a:gd name="connsiteY2" fmla="*/ 0 h 5148000"/>
              <a:gd name="connsiteX3" fmla="*/ 3030509 w 4219018"/>
              <a:gd name="connsiteY3" fmla="*/ 0 h 5148000"/>
              <a:gd name="connsiteX4" fmla="*/ 4219018 w 4219018"/>
              <a:gd name="connsiteY4" fmla="*/ 5148000 h 5148000"/>
              <a:gd name="connsiteX5" fmla="*/ 43532 w 4219018"/>
              <a:gd name="connsiteY5" fmla="*/ 5148000 h 5148000"/>
              <a:gd name="connsiteX6" fmla="*/ 43532 w 4219018"/>
              <a:gd name="connsiteY6" fmla="*/ 5145750 h 5148000"/>
              <a:gd name="connsiteX7" fmla="*/ 0 w 4219018"/>
              <a:gd name="connsiteY7" fmla="*/ 5145750 h 51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19018" h="5148000">
                <a:moveTo>
                  <a:pt x="0" y="0"/>
                </a:moveTo>
                <a:lnTo>
                  <a:pt x="43532" y="0"/>
                </a:lnTo>
                <a:lnTo>
                  <a:pt x="456892" y="0"/>
                </a:lnTo>
                <a:lnTo>
                  <a:pt x="3030509" y="0"/>
                </a:lnTo>
                <a:lnTo>
                  <a:pt x="4219018" y="5148000"/>
                </a:lnTo>
                <a:lnTo>
                  <a:pt x="43532" y="5148000"/>
                </a:lnTo>
                <a:lnTo>
                  <a:pt x="43532" y="5145750"/>
                </a:lnTo>
                <a:lnTo>
                  <a:pt x="0" y="5145750"/>
                </a:lnTo>
                <a:close/>
              </a:path>
            </a:pathLst>
          </a:custGeom>
          <a:solidFill>
            <a:srgbClr val="009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994" rtlCol="0" anchor="ctr"/>
          <a:lstStyle/>
          <a:p>
            <a:pPr algn="ctr"/>
            <a:endParaRPr lang="nl-NL" sz="4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itel 15">
            <a:extLst>
              <a:ext uri="{FF2B5EF4-FFF2-40B4-BE49-F238E27FC236}">
                <a16:creationId xmlns:a16="http://schemas.microsoft.com/office/drawing/2014/main" id="{8D412413-6DE4-3346-A57B-D0E6F35A8A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8178" y="1452321"/>
            <a:ext cx="3241575" cy="657872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>
              <a:lnSpc>
                <a:spcPct val="95000"/>
              </a:lnSpc>
              <a:defRPr sz="45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Hier komt de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82DECE7-57CE-9B48-9B4C-12ABC02431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18178" y="2878035"/>
            <a:ext cx="2569853" cy="623248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hoofdstuk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0650487-01D4-3840-B12F-B0CCDA16EB8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8178" y="2181590"/>
            <a:ext cx="3025747" cy="623248"/>
          </a:xfrm>
          <a:prstGeom prst="rect">
            <a:avLst/>
          </a:prstGeom>
          <a:solidFill>
            <a:srgbClr val="009B48"/>
          </a:solidFill>
        </p:spPr>
        <p:txBody>
          <a:bodyPr wrap="square" lIns="72000" tIns="0" rIns="72000" bIns="0" anchor="ctr" anchorCtr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titel van het</a:t>
            </a:r>
          </a:p>
        </p:txBody>
      </p:sp>
      <p:pic>
        <p:nvPicPr>
          <p:cNvPr id="9" name="Afbeelding 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A6E354F9-D7E7-41C0-AE0E-19C66CF598B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6136" y="4427845"/>
            <a:ext cx="835655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1965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.2_HOOFDSTUKSLIDEb_beeld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CE6BF6BA-1B4F-0241-BD50-3FD14E19DC2E}"/>
              </a:ext>
            </a:extLst>
          </p:cNvPr>
          <p:cNvSpPr/>
          <p:nvPr userDrawn="1"/>
        </p:nvSpPr>
        <p:spPr>
          <a:xfrm>
            <a:off x="0" y="-450"/>
            <a:ext cx="9144000" cy="514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4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ijdelijke aanduiding voor afbeelding 16">
            <a:extLst>
              <a:ext uri="{FF2B5EF4-FFF2-40B4-BE49-F238E27FC236}">
                <a16:creationId xmlns:a16="http://schemas.microsoft.com/office/drawing/2014/main" id="{8702F2F7-4C93-4BBD-9FF2-D81B3C8FD54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023450" y="-20250"/>
            <a:ext cx="6120551" cy="5184000"/>
          </a:xfrm>
          <a:custGeom>
            <a:avLst/>
            <a:gdLst>
              <a:gd name="connsiteX0" fmla="*/ 0 w 6120551"/>
              <a:gd name="connsiteY0" fmla="*/ 0 h 5184000"/>
              <a:gd name="connsiteX1" fmla="*/ 6120551 w 6120551"/>
              <a:gd name="connsiteY1" fmla="*/ 0 h 5184000"/>
              <a:gd name="connsiteX2" fmla="*/ 6120551 w 6120551"/>
              <a:gd name="connsiteY2" fmla="*/ 5184000 h 5184000"/>
              <a:gd name="connsiteX3" fmla="*/ 1196820 w 6120551"/>
              <a:gd name="connsiteY3" fmla="*/ 5184000 h 518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20551" h="5184000">
                <a:moveTo>
                  <a:pt x="0" y="0"/>
                </a:moveTo>
                <a:lnTo>
                  <a:pt x="6120551" y="0"/>
                </a:lnTo>
                <a:lnTo>
                  <a:pt x="6120551" y="5184000"/>
                </a:lnTo>
                <a:lnTo>
                  <a:pt x="1196820" y="518400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 wrap="square" lIns="360000" tIns="360000" rIns="360000" bIns="360000">
            <a:noAutofit/>
          </a:bodyPr>
          <a:lstStyle>
            <a:lvl1pPr marL="0" marR="0" indent="0" algn="l" defTabSz="685757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171439" marR="0" lvl="0" indent="-171439" algn="l" defTabSz="685757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BE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Het pictogram om een afbeelding toe te voegen staat achter het tweede titelbalkje. </a:t>
            </a:r>
            <a:br>
              <a:rPr lang="nl-BE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nl-BE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Schuif het naar rechts om op het pictogram te kunnen klikken. </a:t>
            </a:r>
          </a:p>
        </p:txBody>
      </p:sp>
      <p:sp>
        <p:nvSpPr>
          <p:cNvPr id="30" name="Vrije vorm 29">
            <a:extLst>
              <a:ext uri="{FF2B5EF4-FFF2-40B4-BE49-F238E27FC236}">
                <a16:creationId xmlns:a16="http://schemas.microsoft.com/office/drawing/2014/main" id="{52F8AB80-2E91-8A42-BAD6-88AE3248B4CD}"/>
              </a:ext>
            </a:extLst>
          </p:cNvPr>
          <p:cNvSpPr/>
          <p:nvPr userDrawn="1"/>
        </p:nvSpPr>
        <p:spPr>
          <a:xfrm>
            <a:off x="-3600" y="-2250"/>
            <a:ext cx="4219018" cy="5148000"/>
          </a:xfrm>
          <a:custGeom>
            <a:avLst/>
            <a:gdLst>
              <a:gd name="connsiteX0" fmla="*/ 0 w 4219018"/>
              <a:gd name="connsiteY0" fmla="*/ 0 h 5148000"/>
              <a:gd name="connsiteX1" fmla="*/ 43532 w 4219018"/>
              <a:gd name="connsiteY1" fmla="*/ 0 h 5148000"/>
              <a:gd name="connsiteX2" fmla="*/ 456892 w 4219018"/>
              <a:gd name="connsiteY2" fmla="*/ 0 h 5148000"/>
              <a:gd name="connsiteX3" fmla="*/ 3030509 w 4219018"/>
              <a:gd name="connsiteY3" fmla="*/ 0 h 5148000"/>
              <a:gd name="connsiteX4" fmla="*/ 4219018 w 4219018"/>
              <a:gd name="connsiteY4" fmla="*/ 5148000 h 5148000"/>
              <a:gd name="connsiteX5" fmla="*/ 43532 w 4219018"/>
              <a:gd name="connsiteY5" fmla="*/ 5148000 h 5148000"/>
              <a:gd name="connsiteX6" fmla="*/ 43532 w 4219018"/>
              <a:gd name="connsiteY6" fmla="*/ 5145750 h 5148000"/>
              <a:gd name="connsiteX7" fmla="*/ 0 w 4219018"/>
              <a:gd name="connsiteY7" fmla="*/ 5145750 h 51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19018" h="5148000">
                <a:moveTo>
                  <a:pt x="0" y="0"/>
                </a:moveTo>
                <a:lnTo>
                  <a:pt x="43532" y="0"/>
                </a:lnTo>
                <a:lnTo>
                  <a:pt x="456892" y="0"/>
                </a:lnTo>
                <a:lnTo>
                  <a:pt x="3030509" y="0"/>
                </a:lnTo>
                <a:lnTo>
                  <a:pt x="4219018" y="5148000"/>
                </a:lnTo>
                <a:lnTo>
                  <a:pt x="43532" y="5148000"/>
                </a:lnTo>
                <a:lnTo>
                  <a:pt x="43532" y="5145750"/>
                </a:lnTo>
                <a:lnTo>
                  <a:pt x="0" y="5145750"/>
                </a:lnTo>
                <a:close/>
              </a:path>
            </a:pathLst>
          </a:custGeom>
          <a:solidFill>
            <a:srgbClr val="009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4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itel 15">
            <a:extLst>
              <a:ext uri="{FF2B5EF4-FFF2-40B4-BE49-F238E27FC236}">
                <a16:creationId xmlns:a16="http://schemas.microsoft.com/office/drawing/2014/main" id="{8D412413-6DE4-3346-A57B-D0E6F35A8A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8178" y="1452321"/>
            <a:ext cx="3241575" cy="657872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>
              <a:lnSpc>
                <a:spcPct val="95000"/>
              </a:lnSpc>
              <a:defRPr sz="45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Hier komt de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82DECE7-57CE-9B48-9B4C-12ABC02431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18178" y="2878035"/>
            <a:ext cx="2569853" cy="623248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hoofdstuk</a:t>
            </a: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691841E9-5870-384E-91B6-0010CB1CC94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8178" y="2181590"/>
            <a:ext cx="3025747" cy="623248"/>
          </a:xfrm>
          <a:prstGeom prst="rect">
            <a:avLst/>
          </a:prstGeom>
          <a:solidFill>
            <a:srgbClr val="009B48"/>
          </a:solidFill>
        </p:spPr>
        <p:txBody>
          <a:bodyPr wrap="square" lIns="72000" tIns="0" rIns="72000" bIns="0" anchor="ctr" anchorCtr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titel van het</a:t>
            </a:r>
          </a:p>
        </p:txBody>
      </p:sp>
      <p:pic>
        <p:nvPicPr>
          <p:cNvPr id="9" name="Afbeelding 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C6BD4507-7726-48B9-9E71-1A7F4D44FBC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86136" y="4427845"/>
            <a:ext cx="835655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57501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2_HOOFDSTUKSLIDEC_zigzag + bee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D8D972E1-A61A-E14A-A149-F8E59ED5A91D}"/>
              </a:ext>
            </a:extLst>
          </p:cNvPr>
          <p:cNvSpPr/>
          <p:nvPr userDrawn="1"/>
        </p:nvSpPr>
        <p:spPr>
          <a:xfrm>
            <a:off x="0" y="-1125"/>
            <a:ext cx="9144000" cy="514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4800">
              <a:latin typeface="+mn-lt"/>
            </a:endParaRPr>
          </a:p>
        </p:txBody>
      </p:sp>
      <p:pic>
        <p:nvPicPr>
          <p:cNvPr id="35" name="Afbeelding 34">
            <a:extLst>
              <a:ext uri="{FF2B5EF4-FFF2-40B4-BE49-F238E27FC236}">
                <a16:creationId xmlns:a16="http://schemas.microsoft.com/office/drawing/2014/main" id="{24198B7D-DA72-174B-9787-B28BE0C7AB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7578" y="0"/>
            <a:ext cx="9181578" cy="5143500"/>
          </a:xfrm>
          <a:prstGeom prst="rect">
            <a:avLst/>
          </a:prstGeom>
        </p:spPr>
      </p:pic>
      <p:sp>
        <p:nvSpPr>
          <p:cNvPr id="33" name="Tijdelijke aanduiding voor afbeelding 32">
            <a:extLst>
              <a:ext uri="{FF2B5EF4-FFF2-40B4-BE49-F238E27FC236}">
                <a16:creationId xmlns:a16="http://schemas.microsoft.com/office/drawing/2014/main" id="{D1DAC7B6-565A-8B4B-9E46-267F98FF06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37577" y="-2250"/>
            <a:ext cx="4207109" cy="5148000"/>
          </a:xfrm>
          <a:custGeom>
            <a:avLst/>
            <a:gdLst>
              <a:gd name="connsiteX0" fmla="*/ 0 w 4207109"/>
              <a:gd name="connsiteY0" fmla="*/ 0 h 5148000"/>
              <a:gd name="connsiteX1" fmla="*/ 3018600 w 4207109"/>
              <a:gd name="connsiteY1" fmla="*/ 0 h 5148000"/>
              <a:gd name="connsiteX2" fmla="*/ 4207109 w 4207109"/>
              <a:gd name="connsiteY2" fmla="*/ 5148000 h 5148000"/>
              <a:gd name="connsiteX3" fmla="*/ 0 w 4207109"/>
              <a:gd name="connsiteY3" fmla="*/ 5148000 h 51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7109" h="5148000">
                <a:moveTo>
                  <a:pt x="0" y="0"/>
                </a:moveTo>
                <a:lnTo>
                  <a:pt x="3018600" y="0"/>
                </a:lnTo>
                <a:lnTo>
                  <a:pt x="4207109" y="5148000"/>
                </a:lnTo>
                <a:lnTo>
                  <a:pt x="0" y="514800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rgbClr val="002776"/>
                </a:solidFill>
                <a:latin typeface="+mn-lt"/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6" name="Titel 15">
            <a:extLst>
              <a:ext uri="{FF2B5EF4-FFF2-40B4-BE49-F238E27FC236}">
                <a16:creationId xmlns:a16="http://schemas.microsoft.com/office/drawing/2014/main" id="{8D412413-6DE4-3346-A57B-D0E6F35A8A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8178" y="1452321"/>
            <a:ext cx="3241575" cy="657872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>
              <a:lnSpc>
                <a:spcPct val="95000"/>
              </a:lnSpc>
              <a:defRPr sz="45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l-NL"/>
              <a:t>Hier komt de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82DECE7-57CE-9B48-9B4C-12ABC02431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18178" y="2878035"/>
            <a:ext cx="2569853" cy="623248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l-NL"/>
              <a:t>hoofdstuk</a:t>
            </a: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D42FFFB7-82EC-6247-8350-05594AD20D2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8178" y="2181590"/>
            <a:ext cx="3025747" cy="623248"/>
          </a:xfrm>
          <a:prstGeom prst="rect">
            <a:avLst/>
          </a:prstGeom>
          <a:solidFill>
            <a:srgbClr val="009B48"/>
          </a:solidFill>
        </p:spPr>
        <p:txBody>
          <a:bodyPr wrap="square" lIns="72000" tIns="0" rIns="72000" bIns="0" anchor="ctr" anchorCtr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l-NL"/>
              <a:t>titel van het</a:t>
            </a:r>
          </a:p>
        </p:txBody>
      </p:sp>
      <p:pic>
        <p:nvPicPr>
          <p:cNvPr id="9" name="Afbeelding 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755A8C3A-5696-4052-BECE-15F5D1F048B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86136" y="4427845"/>
            <a:ext cx="835655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11446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78E88981-6B68-B149-8A88-2F34EA6C1C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0186" y="905893"/>
            <a:ext cx="2323813" cy="905893"/>
          </a:xfrm>
          <a:prstGeom prst="rect">
            <a:avLst/>
          </a:prstGeom>
        </p:spPr>
      </p:pic>
      <p:sp>
        <p:nvSpPr>
          <p:cNvPr id="8" name="Title Text">
            <a:extLst>
              <a:ext uri="{FF2B5EF4-FFF2-40B4-BE49-F238E27FC236}">
                <a16:creationId xmlns:a16="http://schemas.microsoft.com/office/drawing/2014/main" id="{5306D2C2-901E-D34A-BA20-02F0F78228A2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0916" y="1152762"/>
            <a:ext cx="5320333" cy="1790701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00000"/>
              </a:lnSpc>
              <a:defRPr sz="32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01232727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">
    <p:bg>
      <p:bgPr>
        <a:solidFill>
          <a:srgbClr val="009B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18569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25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641">
          <p15:clr>
            <a:srgbClr val="FBAE40"/>
          </p15:clr>
        </p15:guide>
        <p15:guide id="4" orient="horz" pos="3400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bov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D22A14-9FD3-3348-A0B2-C585295D1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0" y="287594"/>
            <a:ext cx="8545861" cy="4686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968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46.xml"/><Relationship Id="rId19" Type="http://schemas.openxmlformats.org/officeDocument/2006/relationships/theme" Target="../theme/theme5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slideLayout" Target="../slideLayouts/slideLayout80.xml"/><Relationship Id="rId1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70.xml"/><Relationship Id="rId21" Type="http://schemas.openxmlformats.org/officeDocument/2006/relationships/image" Target="../media/image12.png"/><Relationship Id="rId7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9.xml"/><Relationship Id="rId17" Type="http://schemas.openxmlformats.org/officeDocument/2006/relationships/slideLayout" Target="../slideLayouts/slideLayout84.xml"/><Relationship Id="rId2" Type="http://schemas.openxmlformats.org/officeDocument/2006/relationships/slideLayout" Target="../slideLayouts/slideLayout69.xml"/><Relationship Id="rId16" Type="http://schemas.openxmlformats.org/officeDocument/2006/relationships/slideLayout" Target="../slideLayouts/slideLayout83.xml"/><Relationship Id="rId20" Type="http://schemas.openxmlformats.org/officeDocument/2006/relationships/theme" Target="../theme/theme7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77.xml"/><Relationship Id="rId19" Type="http://schemas.openxmlformats.org/officeDocument/2006/relationships/slideLayout" Target="../slideLayouts/slideLayout86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slideLayout" Target="../slideLayouts/slideLayout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BE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Klik om de tekststijl van het model te bewerken</a:t>
            </a:r>
          </a:p>
          <a:p>
            <a:pPr lvl="1"/>
            <a:r>
              <a:rPr lang="nl-BE"/>
              <a:t>Tweede niveau</a:t>
            </a:r>
          </a:p>
          <a:p>
            <a:pPr lvl="2"/>
            <a:r>
              <a:rPr lang="nl-BE"/>
              <a:t>Derde niveau</a:t>
            </a:r>
          </a:p>
          <a:p>
            <a:pPr lvl="3"/>
            <a:r>
              <a:rPr lang="nl-BE"/>
              <a:t>Vierde niveau</a:t>
            </a:r>
          </a:p>
          <a:p>
            <a:pPr lvl="4"/>
            <a:r>
              <a:rPr lang="nl-BE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004457" y="4827879"/>
            <a:ext cx="14478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69B796-D4A1-F947-9FA4-88288656469B}" type="datetimeFigureOut">
              <a:rPr lang="nl-NL" smtClean="0"/>
              <a:pPr/>
              <a:t>9-7-2024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537691" y="4827879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445655" y="4828313"/>
            <a:ext cx="48375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8BCDC-9EF3-324C-9A1A-77C789016D7D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71195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30" r:id="rId2"/>
    <p:sldLayoutId id="2147483841" r:id="rId3"/>
    <p:sldLayoutId id="2147483831" r:id="rId4"/>
    <p:sldLayoutId id="2147483842" r:id="rId5"/>
    <p:sldLayoutId id="2147483843" r:id="rId6"/>
    <p:sldLayoutId id="2147483832" r:id="rId7"/>
    <p:sldLayoutId id="2147483833" r:id="rId8"/>
    <p:sldLayoutId id="2147483834" r:id="rId9"/>
    <p:sldLayoutId id="2147483835" r:id="rId10"/>
    <p:sldLayoutId id="2147483836" r:id="rId11"/>
    <p:sldLayoutId id="2147483837" r:id="rId12"/>
    <p:sldLayoutId id="2147483838" r:id="rId13"/>
    <p:sldLayoutId id="2147483839" r:id="rId14"/>
    <p:sldLayoutId id="2147483840" r:id="rId15"/>
    <p:sldLayoutId id="2147483924" r:id="rId16"/>
    <p:sldLayoutId id="214748392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4657500"/>
            <a:ext cx="9144000" cy="48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900" y="4765499"/>
            <a:ext cx="756229" cy="270000"/>
          </a:xfrm>
          <a:prstGeom prst="rect">
            <a:avLst/>
          </a:prstGeom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32000" y="162000"/>
            <a:ext cx="8280900" cy="864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32000" y="1242000"/>
            <a:ext cx="8280900" cy="334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080000" y="4657500"/>
            <a:ext cx="540000" cy="48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fld id="{7F18BCE0-9917-41C7-AA76-58ADB721FDEC}" type="datetime1">
              <a:rPr lang="nl-BE" smtClean="0"/>
              <a:t>9/07/2024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525200" y="4657500"/>
            <a:ext cx="3744900" cy="486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sz="75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nl-NL"/>
              <a:t>Faculty, department, unit ...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432000" y="4657500"/>
            <a:ext cx="486000" cy="48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fld id="{0A297500-7527-634B-90F4-69D0994C32B4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31157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</p:sldLayoutIdLst>
  <p:hf hdr="0" dt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3000" kern="1200" baseline="0">
          <a:solidFill>
            <a:schemeClr val="tx2"/>
          </a:solidFill>
          <a:latin typeface="Arial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500" kern="1200" baseline="0">
          <a:solidFill>
            <a:schemeClr val="tx1"/>
          </a:solidFill>
          <a:latin typeface="Arial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350" kern="1200" baseline="0">
          <a:solidFill>
            <a:schemeClr val="tx1"/>
          </a:solidFill>
          <a:latin typeface="Arial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350" kern="1200" baseline="0">
          <a:solidFill>
            <a:schemeClr val="tx1"/>
          </a:solidFill>
          <a:latin typeface="Arial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4657500"/>
            <a:ext cx="9144000" cy="48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900" y="4765499"/>
            <a:ext cx="756229" cy="270000"/>
          </a:xfrm>
          <a:prstGeom prst="rect">
            <a:avLst/>
          </a:prstGeom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32000" y="162000"/>
            <a:ext cx="8280900" cy="864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32000" y="1242000"/>
            <a:ext cx="8280900" cy="334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080000" y="4657500"/>
            <a:ext cx="540000" cy="48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fld id="{7F18BCE0-9917-41C7-AA76-58ADB721FDEC}" type="datetime1">
              <a:rPr lang="nl-BE" smtClean="0"/>
              <a:t>9/07/2024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525200" y="4657500"/>
            <a:ext cx="3744900" cy="486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sz="75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nl-NL"/>
              <a:t>Faculty, department, unit ...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432000" y="4657500"/>
            <a:ext cx="486000" cy="48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fld id="{0A297500-7527-634B-90F4-69D0994C32B4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6769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</p:sldLayoutIdLst>
  <p:hf hdr="0" dt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3000" kern="1200" baseline="0">
          <a:solidFill>
            <a:schemeClr val="tx2"/>
          </a:solidFill>
          <a:latin typeface="Arial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500" kern="1200" baseline="0">
          <a:solidFill>
            <a:schemeClr val="tx1"/>
          </a:solidFill>
          <a:latin typeface="Arial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350" kern="1200" baseline="0">
          <a:solidFill>
            <a:schemeClr val="tx1"/>
          </a:solidFill>
          <a:latin typeface="Arial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350" kern="1200" baseline="0">
          <a:solidFill>
            <a:schemeClr val="tx1"/>
          </a:solidFill>
          <a:latin typeface="Arial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0AD67B53-63C0-674E-AAED-F93BCD413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9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177F307-8FB0-CB4D-B932-CC965A5139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4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829F259-A2D9-CA47-9E60-F91412CEBD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404339F-BF91-B74F-87C5-3B368AE55B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DD4B912-EA79-5840-B16C-BEA48AEF7D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95CD7BA3-9116-2B42-B538-A28524571C86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56001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</p:sldLayoutIdLst>
  <p:hf sldNum="0" hdr="0" ftr="0" dt="0"/>
  <p:txStyles>
    <p:titleStyle>
      <a:lvl1pPr algn="l" defTabSz="91434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586" indent="-228586" algn="l" defTabSz="914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857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29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00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71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43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14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86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2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3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4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6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7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9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0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71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ep 3">
            <a:extLst>
              <a:ext uri="{FF2B5EF4-FFF2-40B4-BE49-F238E27FC236}">
                <a16:creationId xmlns:a16="http://schemas.microsoft.com/office/drawing/2014/main" id="{2224D7DF-11E1-4431-92EC-9CC60B2DAF12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0B0BDC05-E664-4A32-9093-5933483A5E7E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10" name="Afbeelding 9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4C72197D-AB3E-42BA-ADEF-3420C32D164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28462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  <p:sldLayoutId id="2147483882" r:id="rId13"/>
    <p:sldLayoutId id="2147483883" r:id="rId14"/>
    <p:sldLayoutId id="2147483884" r:id="rId15"/>
    <p:sldLayoutId id="2147483885" r:id="rId16"/>
    <p:sldLayoutId id="2147483886" r:id="rId17"/>
    <p:sldLayoutId id="2147483887" r:id="rId18"/>
  </p:sldLayoutIdLst>
  <p:hf sldNum="0" hdr="0" ftr="0" dt="0"/>
  <p:txStyles>
    <p:titleStyle>
      <a:lvl1pPr algn="l" defTabSz="91434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6" indent="-228586" algn="l" defTabSz="914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29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00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71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43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14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86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2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3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4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6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7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9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0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71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0AD67B53-63C0-674E-AAED-F93BCD413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9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177F307-8FB0-CB4D-B932-CC965A5139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4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829F259-A2D9-CA47-9E60-F91412CEBD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404339F-BF91-B74F-87C5-3B368AE55B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DD4B912-EA79-5840-B16C-BEA48AEF7D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CD7BA3-9116-2B42-B538-A28524571C86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56153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  <p:sldLayoutId id="2147483901" r:id="rId12"/>
    <p:sldLayoutId id="2147483902" r:id="rId13"/>
  </p:sldLayoutIdLst>
  <p:hf sldNum="0" hdr="0" ftr="0" dt="0"/>
  <p:txStyles>
    <p:titleStyle>
      <a:lvl1pPr algn="l" defTabSz="91434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6" indent="-228586" algn="l" defTabSz="914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29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00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71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43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14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86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2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3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4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6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7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9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0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71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ep 3">
            <a:extLst>
              <a:ext uri="{FF2B5EF4-FFF2-40B4-BE49-F238E27FC236}">
                <a16:creationId xmlns:a16="http://schemas.microsoft.com/office/drawing/2014/main" id="{2224D7DF-11E1-4431-92EC-9CC60B2DAF12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0B0BDC05-E664-4A32-9093-5933483A5E7E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10" name="Afbeelding 9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4C72197D-AB3E-42BA-ADEF-3420C32D164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1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1192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  <p:sldLayoutId id="2147483908" r:id="rId4"/>
    <p:sldLayoutId id="2147483909" r:id="rId5"/>
    <p:sldLayoutId id="2147483910" r:id="rId6"/>
    <p:sldLayoutId id="2147483911" r:id="rId7"/>
    <p:sldLayoutId id="2147483912" r:id="rId8"/>
    <p:sldLayoutId id="2147483913" r:id="rId9"/>
    <p:sldLayoutId id="2147483914" r:id="rId10"/>
    <p:sldLayoutId id="2147483915" r:id="rId11"/>
    <p:sldLayoutId id="2147483916" r:id="rId12"/>
    <p:sldLayoutId id="2147483917" r:id="rId13"/>
    <p:sldLayoutId id="2147483918" r:id="rId14"/>
    <p:sldLayoutId id="2147483919" r:id="rId15"/>
    <p:sldLayoutId id="2147483920" r:id="rId16"/>
    <p:sldLayoutId id="2147483921" r:id="rId17"/>
    <p:sldLayoutId id="2147483922" r:id="rId18"/>
    <p:sldLayoutId id="2147483923" r:id="rId19"/>
  </p:sldLayoutIdLst>
  <p:hf sldNum="0" hdr="0" ftr="0" dt="0"/>
  <p:txStyles>
    <p:titleStyle>
      <a:lvl1pPr algn="l" defTabSz="91434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6" indent="-228586" algn="l" defTabSz="914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29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00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71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43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14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86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2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3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4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6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7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9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0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71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0.png"/><Relationship Id="rId7" Type="http://schemas.openxmlformats.org/officeDocument/2006/relationships/hyperlink" Target="https://dx.doi.org/10.2139/ssrn.3878176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ssrn.com/abstract=3878176" TargetMode="External"/><Relationship Id="rId5" Type="http://schemas.openxmlformats.org/officeDocument/2006/relationships/hyperlink" Target="https://github.com/Nixtla/nixtla?tab=readme-ov-file" TargetMode="External"/><Relationship Id="rId4" Type="http://schemas.openxmlformats.org/officeDocument/2006/relationships/image" Target="../media/image31.png"/><Relationship Id="rId9" Type="http://schemas.openxmlformats.org/officeDocument/2006/relationships/image" Target="../media/image3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www.linkedin.com/in/leonidas-tsaprounis-302ba882/" TargetMode="External"/><Relationship Id="rId4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7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.png"/><Relationship Id="rId5" Type="http://schemas.openxmlformats.org/officeDocument/2006/relationships/image" Target="../media/image31.png"/><Relationship Id="rId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63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7.jpeg"/><Relationship Id="rId5" Type="http://schemas.openxmlformats.org/officeDocument/2006/relationships/image" Target="../media/image65.png"/><Relationship Id="rId4" Type="http://schemas.openxmlformats.org/officeDocument/2006/relationships/image" Target="../media/image64.png"/><Relationship Id="rId9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2" name="Google Shape;4692;p67"/>
          <p:cNvSpPr txBox="1">
            <a:spLocks noGrp="1"/>
          </p:cNvSpPr>
          <p:nvPr>
            <p:ph type="title"/>
          </p:nvPr>
        </p:nvSpPr>
        <p:spPr>
          <a:xfrm>
            <a:off x="1859972" y="281482"/>
            <a:ext cx="7003291" cy="825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Probabilistic Forecasts for Global Models:</a:t>
            </a:r>
            <a:br>
              <a:rPr lang="en-US" dirty="0"/>
            </a:br>
            <a:r>
              <a:rPr lang="en-US" sz="2400" dirty="0"/>
              <a:t>Empirical Insights from Gradient Boosted Decision Trees</a:t>
            </a:r>
            <a:endParaRPr lang="en-US" sz="2100" dirty="0"/>
          </a:p>
        </p:txBody>
      </p:sp>
      <p:sp>
        <p:nvSpPr>
          <p:cNvPr id="4693" name="Google Shape;4693;p67"/>
          <p:cNvSpPr txBox="1">
            <a:spLocks noGrp="1"/>
          </p:cNvSpPr>
          <p:nvPr>
            <p:ph type="body" idx="1"/>
          </p:nvPr>
        </p:nvSpPr>
        <p:spPr>
          <a:xfrm>
            <a:off x="1429222" y="1384090"/>
            <a:ext cx="4676854" cy="5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en-US" sz="1400" dirty="0"/>
              <a:t>Filotas Theodosiou, Yves R. </a:t>
            </a:r>
            <a:r>
              <a:rPr lang="en-US" sz="1400" dirty="0" err="1"/>
              <a:t>Sagaert</a:t>
            </a:r>
            <a:r>
              <a:rPr lang="en-US" sz="1400" dirty="0"/>
              <a:t>, </a:t>
            </a:r>
            <a:r>
              <a:rPr lang="en-US" sz="1400" dirty="0" err="1"/>
              <a:t>Liselot</a:t>
            </a:r>
            <a:r>
              <a:rPr lang="en-US" sz="1400" dirty="0"/>
              <a:t> De </a:t>
            </a:r>
            <a:r>
              <a:rPr lang="en-US" sz="1400" dirty="0" err="1"/>
              <a:t>Vlieger</a:t>
            </a:r>
            <a:endParaRPr sz="1400" baseline="300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nl" sz="1400" baseline="30000" dirty="0"/>
              <a:t>1</a:t>
            </a:r>
            <a:r>
              <a:rPr lang="nl" sz="1400" dirty="0"/>
              <a:t>VIVES University of Applied Sciences, Kortrijk, Belgium </a:t>
            </a:r>
            <a:endParaRPr sz="1400" dirty="0"/>
          </a:p>
        </p:txBody>
      </p:sp>
      <p:pic>
        <p:nvPicPr>
          <p:cNvPr id="1026" name="Picture 2" descr="Flat lay healthy food in containers">
            <a:extLst>
              <a:ext uri="{FF2B5EF4-FFF2-40B4-BE49-F238E27FC236}">
                <a16:creationId xmlns:a16="http://schemas.microsoft.com/office/drawing/2014/main" id="{43659EB0-81DE-AB5F-A8CC-AE4D67F747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496" y="2125579"/>
            <a:ext cx="4251340" cy="2831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Katholieke Universiteit Leuven - Wikipedia">
            <a:extLst>
              <a:ext uri="{FF2B5EF4-FFF2-40B4-BE49-F238E27FC236}">
                <a16:creationId xmlns:a16="http://schemas.microsoft.com/office/drawing/2014/main" id="{2E09F40E-2D39-D087-21D7-D9EFB4CB19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721" y="4418076"/>
            <a:ext cx="1495344" cy="539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Logo's | VLAIO">
            <a:extLst>
              <a:ext uri="{FF2B5EF4-FFF2-40B4-BE49-F238E27FC236}">
                <a16:creationId xmlns:a16="http://schemas.microsoft.com/office/drawing/2014/main" id="{F5481680-AC7E-43F8-27D6-C7B88EFCE5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6494" y="4418075"/>
            <a:ext cx="1384378" cy="539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B3111A7-6DA3-B118-F9C4-81A5AFF942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06"/>
          <a:stretch/>
        </p:blipFill>
        <p:spPr>
          <a:xfrm>
            <a:off x="5223813" y="2388517"/>
            <a:ext cx="2563711" cy="2161149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27787" y="328782"/>
            <a:ext cx="6549184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6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Introduction.</a:t>
            </a:r>
            <a:br>
              <a:rPr lang="nl-BE" sz="2400" b="1" dirty="0">
                <a:latin typeface="Poppins" pitchFamily="2" charset="77"/>
                <a:cs typeface="Poppins" pitchFamily="2" charset="77"/>
              </a:rPr>
            </a:br>
            <a:r>
              <a:rPr lang="nl-BE" sz="2400" b="1" dirty="0">
                <a:latin typeface="Poppins" pitchFamily="2" charset="77"/>
                <a:cs typeface="Poppins" pitchFamily="2" charset="77"/>
              </a:rPr>
              <a:t>Lets Talk </a:t>
            </a:r>
            <a:r>
              <a:rPr lang="nl-BE" sz="2400" b="1" dirty="0" err="1">
                <a:latin typeface="Poppins" pitchFamily="2" charset="77"/>
                <a:cs typeface="Poppins" pitchFamily="2" charset="77"/>
              </a:rPr>
              <a:t>Probabilistic</a:t>
            </a:r>
            <a:r>
              <a:rPr lang="nl-BE" sz="2400" b="1" dirty="0">
                <a:latin typeface="Poppins" pitchFamily="2" charset="77"/>
                <a:cs typeface="Poppins" pitchFamily="2" charset="77"/>
              </a:rPr>
              <a:t>.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0791" b="31184"/>
          <a:stretch/>
        </p:blipFill>
        <p:spPr>
          <a:xfrm>
            <a:off x="8246922" y="4737317"/>
            <a:ext cx="897078" cy="3411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08245E3-0A6A-A06F-14ED-E03C29F05148}"/>
              </a:ext>
            </a:extLst>
          </p:cNvPr>
          <p:cNvSpPr txBox="1"/>
          <p:nvPr/>
        </p:nvSpPr>
        <p:spPr>
          <a:xfrm>
            <a:off x="127787" y="4553108"/>
            <a:ext cx="8246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7475" indent="-117475">
              <a:buFont typeface="Arial" panose="020B0604020202020204" pitchFamily="34" charset="0"/>
              <a:buChar char="•"/>
            </a:pPr>
            <a:r>
              <a:rPr lang="nl-BE" sz="700" dirty="0">
                <a:hlinkClick r:id="rId5"/>
              </a:rPr>
              <a:t>https://github.com/Nixtla/nixtla?tab=readme-ov-file</a:t>
            </a:r>
            <a:r>
              <a:rPr lang="nl-BE" sz="700" dirty="0"/>
              <a:t> - https://github.com/Nixtla/nixtla/tree/main/experiments/foundation-time-series-arena</a:t>
            </a:r>
          </a:p>
          <a:p>
            <a:pPr marL="117475" indent="-117475">
              <a:buFont typeface="Arial" panose="020B0604020202020204" pitchFamily="34" charset="0"/>
              <a:buChar char="•"/>
            </a:pPr>
            <a:r>
              <a:rPr lang="en-US" sz="700" b="0" i="0" dirty="0" err="1">
                <a:solidFill>
                  <a:srgbClr val="505050"/>
                </a:solidFill>
                <a:effectLst/>
                <a:latin typeface="NexusSansWebPro"/>
              </a:rPr>
              <a:t>Kourentzes</a:t>
            </a:r>
            <a:r>
              <a:rPr lang="en-US" sz="700" b="0" i="0" dirty="0">
                <a:solidFill>
                  <a:srgbClr val="505050"/>
                </a:solidFill>
                <a:effectLst/>
                <a:latin typeface="NexusSansWebPro"/>
              </a:rPr>
              <a:t>, Nikolaos and </a:t>
            </a:r>
            <a:r>
              <a:rPr lang="en-US" sz="700" b="0" i="0" dirty="0" err="1">
                <a:solidFill>
                  <a:srgbClr val="505050"/>
                </a:solidFill>
                <a:effectLst/>
                <a:latin typeface="NexusSansWebPro"/>
              </a:rPr>
              <a:t>Svetunkov</a:t>
            </a:r>
            <a:r>
              <a:rPr lang="en-US" sz="700" b="0" i="0" dirty="0">
                <a:solidFill>
                  <a:srgbClr val="505050"/>
                </a:solidFill>
                <a:effectLst/>
                <a:latin typeface="NexusSansWebPro"/>
              </a:rPr>
              <a:t>, Ivan and Trapero, Juan R., Connecting forecasting and inventory performance: a complex task (July 1, 2021). Available at SSRN:  </a:t>
            </a:r>
            <a:r>
              <a:rPr lang="en-US" sz="700" b="0" i="0" u="sng" dirty="0">
                <a:solidFill>
                  <a:srgbClr val="505050"/>
                </a:solidFill>
                <a:effectLst/>
                <a:latin typeface="NexusSansWebPro"/>
                <a:hlinkClick r:id="rId6"/>
              </a:rPr>
              <a:t>https://ssrn.com/abstract=3878176</a:t>
            </a:r>
            <a:r>
              <a:rPr lang="en-US" sz="700" b="0" i="0" dirty="0">
                <a:solidFill>
                  <a:srgbClr val="505050"/>
                </a:solidFill>
                <a:effectLst/>
                <a:latin typeface="NexusSansWebPro"/>
              </a:rPr>
              <a:t> or </a:t>
            </a:r>
            <a:r>
              <a:rPr lang="en-US" sz="700" b="0" i="0" u="sng" dirty="0">
                <a:solidFill>
                  <a:srgbClr val="505050"/>
                </a:solidFill>
                <a:effectLst/>
                <a:latin typeface="NexusSansWebPro"/>
                <a:hlinkClick r:id="rId7"/>
              </a:rPr>
              <a:t>http://dx.doi.org/10.2139/ssrn.3878176</a:t>
            </a:r>
            <a:endParaRPr lang="en-US" sz="700" b="0" i="0" u="sng" dirty="0">
              <a:solidFill>
                <a:srgbClr val="505050"/>
              </a:solidFill>
              <a:effectLst/>
              <a:latin typeface="NexusSansWebPro"/>
            </a:endParaRPr>
          </a:p>
          <a:p>
            <a:pPr marL="117475" indent="-117475">
              <a:buFont typeface="Arial" panose="020B0604020202020204" pitchFamily="34" charset="0"/>
              <a:buChar char="•"/>
            </a:pPr>
            <a:r>
              <a:rPr lang="en-US" sz="7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Salinas, David, et al. "</a:t>
            </a:r>
            <a:r>
              <a:rPr lang="en-US" sz="7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DeepAR</a:t>
            </a:r>
            <a:r>
              <a:rPr lang="en-US" sz="7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: Probabilistic forecasting with autoregressive recurrent networks." </a:t>
            </a:r>
            <a:r>
              <a:rPr lang="en-US" sz="7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International journal of forecasting</a:t>
            </a:r>
            <a:r>
              <a:rPr lang="en-US" sz="7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36.3 (2020): 1181-1191.</a:t>
            </a:r>
          </a:p>
          <a:p>
            <a:pPr marL="117475" indent="-117475">
              <a:buFont typeface="Arial" panose="020B0604020202020204" pitchFamily="34" charset="0"/>
              <a:buChar char="•"/>
            </a:pPr>
            <a:r>
              <a:rPr lang="en-US" sz="7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Ansari, Abdul </a:t>
            </a:r>
            <a:r>
              <a:rPr lang="en-US" sz="7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Fatir</a:t>
            </a:r>
            <a:r>
              <a:rPr lang="en-US" sz="7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et al. "Chronos: Learning the language of time series." </a:t>
            </a:r>
            <a:r>
              <a:rPr lang="en-US" sz="700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arXiv</a:t>
            </a:r>
            <a:r>
              <a:rPr lang="en-US" sz="7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preprint arXiv:2403.07815</a:t>
            </a:r>
            <a:r>
              <a:rPr lang="en-US" sz="7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(2024).</a:t>
            </a:r>
            <a:endParaRPr lang="nl-BE" sz="6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86A42B9-6FD9-4278-0FAB-57C13B2D22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36097" y="196962"/>
            <a:ext cx="3567832" cy="1923722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E6FDAADC-9292-DA43-6B5C-B8369A4F8350}"/>
              </a:ext>
            </a:extLst>
          </p:cNvPr>
          <p:cNvSpPr/>
          <p:nvPr/>
        </p:nvSpPr>
        <p:spPr>
          <a:xfrm>
            <a:off x="6104491" y="326673"/>
            <a:ext cx="846781" cy="180985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noFill/>
            </a:endParaRPr>
          </a:p>
        </p:txBody>
      </p:sp>
      <p:pic>
        <p:nvPicPr>
          <p:cNvPr id="3074" name="Picture 2" descr="No alt text provided for this image">
            <a:extLst>
              <a:ext uri="{FF2B5EF4-FFF2-40B4-BE49-F238E27FC236}">
                <a16:creationId xmlns:a16="http://schemas.microsoft.com/office/drawing/2014/main" id="{6CD96A44-C3B4-1FD9-446E-F58E6F4E0B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878"/>
          <a:stretch/>
        </p:blipFill>
        <p:spPr bwMode="auto">
          <a:xfrm>
            <a:off x="7048669" y="1792095"/>
            <a:ext cx="2207279" cy="2363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02F7F9D4-1784-41D9-88C6-65D853723540}"/>
              </a:ext>
            </a:extLst>
          </p:cNvPr>
          <p:cNvSpPr/>
          <p:nvPr/>
        </p:nvSpPr>
        <p:spPr>
          <a:xfrm>
            <a:off x="8169432" y="1825196"/>
            <a:ext cx="846781" cy="180985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noFill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DD77CE-DD93-6C19-4D37-7DA025348519}"/>
              </a:ext>
            </a:extLst>
          </p:cNvPr>
          <p:cNvSpPr txBox="1"/>
          <p:nvPr/>
        </p:nvSpPr>
        <p:spPr>
          <a:xfrm>
            <a:off x="0" y="1825196"/>
            <a:ext cx="5223813" cy="263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9863" indent="-16986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In practice we (usually) don’t consider point forecasts.</a:t>
            </a:r>
          </a:p>
          <a:p>
            <a:pPr marL="169863" indent="-16986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Yet, we use them for model comparison. (Yes, we have to)</a:t>
            </a:r>
          </a:p>
          <a:p>
            <a:pPr marL="169863" indent="-16986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However, accuracy of a decision is not equal to the accuracy of a point forecast.</a:t>
            </a:r>
          </a:p>
          <a:p>
            <a:pPr marL="169863" indent="-16986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We need to evaluate probabilistic forecasts.</a:t>
            </a:r>
          </a:p>
          <a:p>
            <a:pPr marL="169863" indent="-169863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169863" indent="-169863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536210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Παραμυθένια ελληνικά δάση που σε προκαλούν να τα εξερευνήσεις">
            <a:extLst>
              <a:ext uri="{FF2B5EF4-FFF2-40B4-BE49-F238E27FC236}">
                <a16:creationId xmlns:a16="http://schemas.microsoft.com/office/drawing/2014/main" id="{9DFC9102-07EE-2305-3735-ED9889EE4C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004" y="1319103"/>
            <a:ext cx="5598487" cy="3588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27786" y="328782"/>
            <a:ext cx="6973561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6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Introduction.</a:t>
            </a:r>
            <a:br>
              <a:rPr lang="nl-BE" sz="2400" b="1" dirty="0">
                <a:latin typeface="Poppins" pitchFamily="2" charset="77"/>
                <a:cs typeface="Poppins" pitchFamily="2" charset="77"/>
              </a:rPr>
            </a:br>
            <a:r>
              <a:rPr lang="nl-BE" sz="2400" b="1" dirty="0">
                <a:latin typeface="Poppins" pitchFamily="2" charset="77"/>
                <a:cs typeface="Poppins" pitchFamily="2" charset="77"/>
              </a:rPr>
              <a:t>Gradient </a:t>
            </a:r>
            <a:r>
              <a:rPr lang="nl-BE" sz="2400" b="1" dirty="0" err="1">
                <a:latin typeface="Poppins" pitchFamily="2" charset="77"/>
                <a:cs typeface="Poppins" pitchFamily="2" charset="77"/>
              </a:rPr>
              <a:t>Boosted</a:t>
            </a:r>
            <a:r>
              <a:rPr lang="nl-BE" sz="2400" b="1" dirty="0">
                <a:latin typeface="Poppins" pitchFamily="2" charset="77"/>
                <a:cs typeface="Poppins" pitchFamily="2" charset="77"/>
              </a:rPr>
              <a:t> Decision Trees (GBDTs)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0791" b="31184"/>
          <a:stretch/>
        </p:blipFill>
        <p:spPr>
          <a:xfrm>
            <a:off x="8246922" y="4737317"/>
            <a:ext cx="897078" cy="341120"/>
          </a:xfrm>
          <a:prstGeom prst="rect">
            <a:avLst/>
          </a:prstGeom>
        </p:spPr>
      </p:pic>
      <p:pic>
        <p:nvPicPr>
          <p:cNvPr id="1036" name="Picture 12" descr="🚀 Rocket Emoji">
            <a:extLst>
              <a:ext uri="{FF2B5EF4-FFF2-40B4-BE49-F238E27FC236}">
                <a16:creationId xmlns:a16="http://schemas.microsoft.com/office/drawing/2014/main" id="{A07CBBBE-5A53-0BC4-02F4-69FBBA52CB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8729" y="2843365"/>
            <a:ext cx="1516625" cy="151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croll: Horizontal 11">
            <a:extLst>
              <a:ext uri="{FF2B5EF4-FFF2-40B4-BE49-F238E27FC236}">
                <a16:creationId xmlns:a16="http://schemas.microsoft.com/office/drawing/2014/main" id="{790A5CAB-CF36-A683-ADD4-5B71A65965E9}"/>
              </a:ext>
            </a:extLst>
          </p:cNvPr>
          <p:cNvSpPr/>
          <p:nvPr/>
        </p:nvSpPr>
        <p:spPr>
          <a:xfrm>
            <a:off x="2234383" y="2750574"/>
            <a:ext cx="2403986" cy="1702208"/>
          </a:xfrm>
          <a:prstGeom prst="horizontalScroll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59CE614-1205-2660-4DCE-2EB6BF3784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8181" y="3249166"/>
            <a:ext cx="1840066" cy="97739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0C3B9E0-85F3-7E30-A2A5-52925470D428}"/>
              </a:ext>
            </a:extLst>
          </p:cNvPr>
          <p:cNvSpPr txBox="1"/>
          <p:nvPr/>
        </p:nvSpPr>
        <p:spPr>
          <a:xfrm>
            <a:off x="3087064" y="4909963"/>
            <a:ext cx="23289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Valia Calda, Pindus Mountain Range, Greece </a:t>
            </a:r>
            <a:endParaRPr lang="nl-BE" sz="9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720E3E-A20C-F4F2-7930-B62D5DF0F0A9}"/>
              </a:ext>
            </a:extLst>
          </p:cNvPr>
          <p:cNvSpPr txBox="1"/>
          <p:nvPr/>
        </p:nvSpPr>
        <p:spPr>
          <a:xfrm>
            <a:off x="2507226" y="2969449"/>
            <a:ext cx="23815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lgerian" panose="04020705040A02060702" pitchFamily="82" charset="0"/>
              </a:rPr>
              <a:t>The scroll of Gradient!</a:t>
            </a:r>
            <a:endParaRPr lang="nl-BE" sz="12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6809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27787" y="328782"/>
            <a:ext cx="6549184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6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Introduction.</a:t>
            </a:r>
            <a:br>
              <a:rPr lang="nl-BE" sz="2400" b="1" dirty="0">
                <a:latin typeface="Poppins" pitchFamily="2" charset="77"/>
                <a:cs typeface="Poppins" pitchFamily="2" charset="77"/>
              </a:rPr>
            </a:br>
            <a:r>
              <a:rPr lang="nl-BE" sz="2400" b="1" dirty="0" err="1">
                <a:latin typeface="Poppins" pitchFamily="2" charset="77"/>
                <a:cs typeface="Poppins" pitchFamily="2" charset="77"/>
              </a:rPr>
              <a:t>Why</a:t>
            </a:r>
            <a:r>
              <a:rPr lang="nl-BE" sz="2400" b="1" dirty="0">
                <a:latin typeface="Poppins" pitchFamily="2" charset="77"/>
                <a:cs typeface="Poppins" pitchFamily="2" charset="77"/>
              </a:rPr>
              <a:t> Gradient Boosting Decision Trees?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791" b="31184"/>
          <a:stretch/>
        </p:blipFill>
        <p:spPr>
          <a:xfrm>
            <a:off x="8246922" y="4737317"/>
            <a:ext cx="897078" cy="3411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4FBFE3D-4954-38CE-4D78-ECF2D674B9BB}"/>
              </a:ext>
            </a:extLst>
          </p:cNvPr>
          <p:cNvSpPr txBox="1"/>
          <p:nvPr/>
        </p:nvSpPr>
        <p:spPr>
          <a:xfrm>
            <a:off x="208905" y="2590227"/>
            <a:ext cx="788058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The motivation?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Mediocre (parametric &amp; modelling) complexity while scalable!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We know that they work.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People in the industry know that they work.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Not as fancy and “cool” as Neural Networks.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r>
              <a:rPr lang="en-US" sz="1600" dirty="0"/>
              <a:t>And this difference might threaten to open the gap between Research - Practice</a:t>
            </a:r>
            <a:endParaRPr lang="nl-BE" sz="1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FA08BB-C56F-D522-AA66-6F576D14346B}"/>
              </a:ext>
            </a:extLst>
          </p:cNvPr>
          <p:cNvSpPr txBox="1"/>
          <p:nvPr/>
        </p:nvSpPr>
        <p:spPr>
          <a:xfrm>
            <a:off x="1" y="4516306"/>
            <a:ext cx="8246922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7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Makridakis</a:t>
            </a:r>
            <a:r>
              <a:rPr lang="nl-BE" sz="7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nl-BE" sz="7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Spyros</a:t>
            </a:r>
            <a:r>
              <a:rPr lang="nl-BE" sz="7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nl-BE" sz="7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Evangelos</a:t>
            </a:r>
            <a:r>
              <a:rPr lang="nl-BE" sz="7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nl-BE" sz="7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Spiliotis</a:t>
            </a:r>
            <a:r>
              <a:rPr lang="nl-BE" sz="7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nl-BE" sz="7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and</a:t>
            </a:r>
            <a:r>
              <a:rPr lang="nl-BE" sz="7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nl-BE" sz="7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Vassilios</a:t>
            </a:r>
            <a:r>
              <a:rPr lang="nl-BE" sz="7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nl-BE" sz="7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Assimakopoulos</a:t>
            </a:r>
            <a:r>
              <a:rPr lang="nl-BE" sz="7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"M5 </a:t>
            </a:r>
            <a:r>
              <a:rPr lang="nl-BE" sz="7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accuracy</a:t>
            </a:r>
            <a:r>
              <a:rPr lang="nl-BE" sz="7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nl-BE" sz="7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competition</a:t>
            </a:r>
            <a:r>
              <a:rPr lang="nl-BE" sz="7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nl-BE" sz="7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Results</a:t>
            </a:r>
            <a:r>
              <a:rPr lang="nl-BE" sz="7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nl-BE" sz="7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findings</a:t>
            </a:r>
            <a:r>
              <a:rPr lang="nl-BE" sz="7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nl-BE" sz="7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and</a:t>
            </a:r>
            <a:r>
              <a:rPr lang="nl-BE" sz="7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nl-BE" sz="7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conclusions</a:t>
            </a:r>
            <a:r>
              <a:rPr lang="nl-BE" sz="7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." </a:t>
            </a:r>
            <a:r>
              <a:rPr lang="nl-BE" sz="7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International Journal of </a:t>
            </a:r>
            <a:r>
              <a:rPr lang="nl-BE" sz="700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Forecasting</a:t>
            </a:r>
            <a:r>
              <a:rPr lang="nl-BE" sz="7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38.4 (2022): 1346-1364.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Januschowski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Tim, et al. "Forecasting with trees." </a:t>
            </a:r>
            <a:r>
              <a:rPr lang="en-US" sz="8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International Journal of Forecasting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38.4 (2022): 1473-1481.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b="0" i="0" dirty="0">
                <a:solidFill>
                  <a:srgbClr val="505050"/>
                </a:solidFill>
                <a:effectLst/>
                <a:latin typeface="NexusSansWebPro"/>
              </a:rPr>
              <a:t>Wellens, </a:t>
            </a:r>
            <a:r>
              <a:rPr lang="en-US" sz="800" b="0" i="0" dirty="0" err="1">
                <a:solidFill>
                  <a:srgbClr val="505050"/>
                </a:solidFill>
                <a:effectLst/>
                <a:latin typeface="NexusSansWebPro"/>
              </a:rPr>
              <a:t>Arnoud</a:t>
            </a:r>
            <a:r>
              <a:rPr lang="en-US" sz="800" b="0" i="0" dirty="0">
                <a:solidFill>
                  <a:srgbClr val="505050"/>
                </a:solidFill>
                <a:effectLst/>
                <a:latin typeface="NexusSansWebPro"/>
              </a:rPr>
              <a:t> P. and </a:t>
            </a:r>
            <a:r>
              <a:rPr lang="en-US" sz="800" b="0" i="0" dirty="0" err="1">
                <a:solidFill>
                  <a:srgbClr val="505050"/>
                </a:solidFill>
                <a:effectLst/>
                <a:latin typeface="NexusSansWebPro"/>
              </a:rPr>
              <a:t>Boute</a:t>
            </a:r>
            <a:r>
              <a:rPr lang="en-US" sz="800" b="0" i="0" dirty="0">
                <a:solidFill>
                  <a:srgbClr val="505050"/>
                </a:solidFill>
                <a:effectLst/>
                <a:latin typeface="NexusSansWebPro"/>
              </a:rPr>
              <a:t>, Robert N. and </a:t>
            </a:r>
            <a:r>
              <a:rPr lang="en-US" sz="800" b="0" i="0" dirty="0" err="1">
                <a:solidFill>
                  <a:srgbClr val="505050"/>
                </a:solidFill>
                <a:effectLst/>
                <a:latin typeface="NexusSansWebPro"/>
              </a:rPr>
              <a:t>Udenio</a:t>
            </a:r>
            <a:r>
              <a:rPr lang="en-US" sz="800" b="0" i="0" dirty="0">
                <a:solidFill>
                  <a:srgbClr val="505050"/>
                </a:solidFill>
                <a:effectLst/>
                <a:latin typeface="NexusSansWebPro"/>
              </a:rPr>
              <a:t>, Maximiliano, Simplifying Tree-based Methods for Retail Sales Forecasting with Explanatory Variables (September 8, 2022). European Journal of Operational Research, </a:t>
            </a:r>
            <a:endParaRPr lang="en-US" sz="800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17E00E1-D38D-8FE1-7385-38C210869D64}"/>
              </a:ext>
            </a:extLst>
          </p:cNvPr>
          <p:cNvCxnSpPr>
            <a:cxnSpLocks/>
          </p:cNvCxnSpPr>
          <p:nvPr/>
        </p:nvCxnSpPr>
        <p:spPr>
          <a:xfrm flipH="1">
            <a:off x="1039333" y="1533543"/>
            <a:ext cx="152600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194BFD1-ED66-101A-92A6-FEE6FBCBDBCB}"/>
              </a:ext>
            </a:extLst>
          </p:cNvPr>
          <p:cNvCxnSpPr>
            <a:cxnSpLocks/>
          </p:cNvCxnSpPr>
          <p:nvPr/>
        </p:nvCxnSpPr>
        <p:spPr>
          <a:xfrm flipH="1">
            <a:off x="6428194" y="1566230"/>
            <a:ext cx="1526008" cy="0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16351E8-5359-44C4-D4D5-C154ADD029A1}"/>
              </a:ext>
            </a:extLst>
          </p:cNvPr>
          <p:cNvSpPr txBox="1"/>
          <p:nvPr/>
        </p:nvSpPr>
        <p:spPr>
          <a:xfrm>
            <a:off x="1149946" y="1258453"/>
            <a:ext cx="1620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Low complexity</a:t>
            </a:r>
            <a:endParaRPr lang="nl-BE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9206BA4-9259-A256-04FB-91F50C988B24}"/>
              </a:ext>
            </a:extLst>
          </p:cNvPr>
          <p:cNvSpPr txBox="1"/>
          <p:nvPr/>
        </p:nvSpPr>
        <p:spPr>
          <a:xfrm>
            <a:off x="6468848" y="1258452"/>
            <a:ext cx="1620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High complexity</a:t>
            </a:r>
            <a:endParaRPr lang="nl-BE" sz="1400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1EC11EA-DA3D-D69A-EDBC-BB73BC94786D}"/>
              </a:ext>
            </a:extLst>
          </p:cNvPr>
          <p:cNvSpPr/>
          <p:nvPr/>
        </p:nvSpPr>
        <p:spPr>
          <a:xfrm>
            <a:off x="4579649" y="1623080"/>
            <a:ext cx="1526008" cy="44192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GBDTs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B441251E-7EC8-31A0-DC47-2F9BDA1D3F22}"/>
              </a:ext>
            </a:extLst>
          </p:cNvPr>
          <p:cNvSpPr/>
          <p:nvPr/>
        </p:nvSpPr>
        <p:spPr>
          <a:xfrm>
            <a:off x="6373666" y="1623079"/>
            <a:ext cx="1526008" cy="44192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Deep Neural Networks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37D3B698-D5C8-2109-4882-741595422AF5}"/>
              </a:ext>
            </a:extLst>
          </p:cNvPr>
          <p:cNvSpPr/>
          <p:nvPr/>
        </p:nvSpPr>
        <p:spPr>
          <a:xfrm>
            <a:off x="2785632" y="1625813"/>
            <a:ext cx="1526008" cy="44192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Statistical Models</a:t>
            </a:r>
          </a:p>
        </p:txBody>
      </p:sp>
      <p:sp>
        <p:nvSpPr>
          <p:cNvPr id="21" name="Left Brace 20">
            <a:extLst>
              <a:ext uri="{FF2B5EF4-FFF2-40B4-BE49-F238E27FC236}">
                <a16:creationId xmlns:a16="http://schemas.microsoft.com/office/drawing/2014/main" id="{AD8264BD-500C-EF24-ADDC-2B091F6BC80E}"/>
              </a:ext>
            </a:extLst>
          </p:cNvPr>
          <p:cNvSpPr/>
          <p:nvPr/>
        </p:nvSpPr>
        <p:spPr>
          <a:xfrm rot="16200000">
            <a:off x="6162945" y="710002"/>
            <a:ext cx="280569" cy="3192889"/>
          </a:xfrm>
          <a:prstGeom prst="leftBrace">
            <a:avLst>
              <a:gd name="adj1" fmla="val 8333"/>
              <a:gd name="adj2" fmla="val 48614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B17AA99-4F4F-21A3-D829-907A7146B789}"/>
              </a:ext>
            </a:extLst>
          </p:cNvPr>
          <p:cNvSpPr txBox="1"/>
          <p:nvPr/>
        </p:nvSpPr>
        <p:spPr>
          <a:xfrm>
            <a:off x="5146078" y="2503580"/>
            <a:ext cx="2455175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/>
              <a:t>Efficiently Globally Scalable </a:t>
            </a:r>
            <a:endParaRPr lang="nl-BE" sz="1600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D58DAAE-B40B-8A21-974B-085F74364C01}"/>
              </a:ext>
            </a:extLst>
          </p:cNvPr>
          <p:cNvSpPr/>
          <p:nvPr/>
        </p:nvSpPr>
        <p:spPr>
          <a:xfrm>
            <a:off x="991615" y="1623081"/>
            <a:ext cx="1526008" cy="44192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Non-Parametric</a:t>
            </a:r>
          </a:p>
        </p:txBody>
      </p:sp>
    </p:spTree>
    <p:extLst>
      <p:ext uri="{BB962C8B-B14F-4D97-AF65-F5344CB8AC3E}">
        <p14:creationId xmlns:p14="http://schemas.microsoft.com/office/powerpoint/2010/main" val="32385398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27787" y="328782"/>
            <a:ext cx="6549184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6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Introduction.</a:t>
            </a:r>
            <a:br>
              <a:rPr lang="nl-BE" sz="2400" b="1" dirty="0">
                <a:latin typeface="Poppins" pitchFamily="2" charset="77"/>
                <a:cs typeface="Poppins" pitchFamily="2" charset="77"/>
              </a:rPr>
            </a:br>
            <a:r>
              <a:rPr lang="nl-BE" sz="2400" b="1" dirty="0" err="1">
                <a:latin typeface="Poppins" pitchFamily="2" charset="77"/>
                <a:cs typeface="Poppins" pitchFamily="2" charset="77"/>
              </a:rPr>
              <a:t>Aim</a:t>
            </a:r>
            <a:r>
              <a:rPr lang="nl-BE" sz="2400" b="1" dirty="0">
                <a:latin typeface="Poppins" pitchFamily="2" charset="77"/>
                <a:cs typeface="Poppins" pitchFamily="2" charset="77"/>
              </a:rPr>
              <a:t>, </a:t>
            </a:r>
            <a:r>
              <a:rPr lang="nl-BE" sz="2400" b="1" dirty="0" err="1">
                <a:latin typeface="Poppins" pitchFamily="2" charset="77"/>
                <a:cs typeface="Poppins" pitchFamily="2" charset="77"/>
              </a:rPr>
              <a:t>Motivation</a:t>
            </a:r>
            <a:r>
              <a:rPr lang="nl-BE" sz="2400" b="1" dirty="0">
                <a:latin typeface="Poppins" pitchFamily="2" charset="77"/>
                <a:cs typeface="Poppins" pitchFamily="2" charset="77"/>
              </a:rPr>
              <a:t>, etc.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791" b="31184"/>
          <a:stretch/>
        </p:blipFill>
        <p:spPr>
          <a:xfrm>
            <a:off x="8246922" y="4737317"/>
            <a:ext cx="897078" cy="34112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DC904E3-AA7A-579B-648A-B289A83DBCAA}"/>
              </a:ext>
            </a:extLst>
          </p:cNvPr>
          <p:cNvSpPr txBox="1"/>
          <p:nvPr/>
        </p:nvSpPr>
        <p:spPr>
          <a:xfrm>
            <a:off x="336608" y="1708546"/>
            <a:ext cx="901621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Motivation: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Limited research results on probabilistic forecasting using GBDTs.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Potential gap between academia – industry.</a:t>
            </a:r>
          </a:p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Aim: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 err="1"/>
              <a:t>Define</a:t>
            </a:r>
            <a:r>
              <a:rPr lang="nl-BE" dirty="0"/>
              <a:t> different </a:t>
            </a:r>
            <a:r>
              <a:rPr lang="nl-BE" dirty="0" err="1"/>
              <a:t>estimators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probabilistic</a:t>
            </a:r>
            <a:r>
              <a:rPr lang="nl-BE" dirty="0"/>
              <a:t> </a:t>
            </a:r>
            <a:r>
              <a:rPr lang="nl-BE" dirty="0" err="1"/>
              <a:t>forecasts</a:t>
            </a:r>
            <a:r>
              <a:rPr lang="nl-BE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 err="1"/>
              <a:t>Apply</a:t>
            </a:r>
            <a:r>
              <a:rPr lang="nl-BE" dirty="0"/>
              <a:t> </a:t>
            </a:r>
            <a:r>
              <a:rPr lang="nl-BE" dirty="0" err="1"/>
              <a:t>them</a:t>
            </a:r>
            <a:r>
              <a:rPr lang="nl-BE" dirty="0"/>
              <a:t> </a:t>
            </a:r>
            <a:r>
              <a:rPr lang="nl-BE" dirty="0" err="1"/>
              <a:t>using</a:t>
            </a:r>
            <a:r>
              <a:rPr lang="nl-BE" dirty="0"/>
              <a:t> GBDTs.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 err="1"/>
              <a:t>Evaluate</a:t>
            </a:r>
            <a:r>
              <a:rPr lang="nl-BE" dirty="0"/>
              <a:t> </a:t>
            </a:r>
            <a:r>
              <a:rPr lang="nl-BE" dirty="0" err="1"/>
              <a:t>them</a:t>
            </a:r>
            <a:r>
              <a:rPr lang="nl-BE" dirty="0"/>
              <a:t> on 4 real </a:t>
            </a:r>
            <a:r>
              <a:rPr lang="nl-BE" dirty="0" err="1"/>
              <a:t>world</a:t>
            </a:r>
            <a:r>
              <a:rPr lang="nl-BE" dirty="0"/>
              <a:t> case studies </a:t>
            </a:r>
            <a:r>
              <a:rPr lang="nl-BE" dirty="0" err="1"/>
              <a:t>coming</a:t>
            </a:r>
            <a:r>
              <a:rPr lang="nl-BE" dirty="0"/>
              <a:t> </a:t>
            </a:r>
            <a:r>
              <a:rPr lang="nl-BE" dirty="0" err="1"/>
              <a:t>from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food </a:t>
            </a:r>
            <a:r>
              <a:rPr lang="nl-BE" dirty="0" err="1"/>
              <a:t>demand</a:t>
            </a:r>
            <a:r>
              <a:rPr lang="nl-BE" dirty="0"/>
              <a:t> sector.</a:t>
            </a:r>
          </a:p>
          <a:p>
            <a:endParaRPr lang="nl-BE" dirty="0"/>
          </a:p>
          <a:p>
            <a:r>
              <a:rPr lang="nl-BE" dirty="0" err="1"/>
              <a:t>Discuss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result</a:t>
            </a:r>
            <a:r>
              <a:rPr lang="nl-BE" dirty="0"/>
              <a:t> </a:t>
            </a:r>
            <a:r>
              <a:rPr lang="nl-BE" dirty="0" err="1"/>
              <a:t>implications</a:t>
            </a:r>
            <a:r>
              <a:rPr lang="nl-B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98276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791" b="31184"/>
          <a:stretch/>
        </p:blipFill>
        <p:spPr>
          <a:xfrm>
            <a:off x="8246922" y="4737317"/>
            <a:ext cx="897078" cy="341120"/>
          </a:xfrm>
          <a:prstGeom prst="rect">
            <a:avLst/>
          </a:prstGeom>
        </p:spPr>
      </p:pic>
      <p:sp>
        <p:nvSpPr>
          <p:cNvPr id="3" name="Tekstvak 6">
            <a:extLst>
              <a:ext uri="{FF2B5EF4-FFF2-40B4-BE49-F238E27FC236}">
                <a16:creationId xmlns:a16="http://schemas.microsoft.com/office/drawing/2014/main" id="{83520358-0802-4C81-3B4B-22252313D67D}"/>
              </a:ext>
            </a:extLst>
          </p:cNvPr>
          <p:cNvSpPr txBox="1"/>
          <p:nvPr/>
        </p:nvSpPr>
        <p:spPr>
          <a:xfrm>
            <a:off x="127787" y="328782"/>
            <a:ext cx="6549184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6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Methodology</a:t>
            </a:r>
            <a:r>
              <a:rPr lang="nl-BE" sz="16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.</a:t>
            </a:r>
            <a:br>
              <a:rPr lang="nl-BE" sz="2400" b="1" dirty="0">
                <a:latin typeface="Poppins" pitchFamily="2" charset="77"/>
                <a:cs typeface="Poppins" pitchFamily="2" charset="77"/>
              </a:rPr>
            </a:br>
            <a:r>
              <a:rPr lang="nl-BE" sz="2400" b="1" dirty="0" err="1">
                <a:latin typeface="Poppins" pitchFamily="2" charset="77"/>
                <a:cs typeface="Poppins" pitchFamily="2" charset="77"/>
              </a:rPr>
              <a:t>What</a:t>
            </a:r>
            <a:r>
              <a:rPr lang="nl-BE" sz="2400" b="1" dirty="0">
                <a:latin typeface="Poppins" pitchFamily="2" charset="77"/>
                <a:cs typeface="Poppins" pitchFamily="2" charset="77"/>
              </a:rPr>
              <a:t> </a:t>
            </a:r>
            <a:r>
              <a:rPr lang="nl-BE" sz="2400" b="1" dirty="0" err="1">
                <a:latin typeface="Poppins" pitchFamily="2" charset="77"/>
                <a:cs typeface="Poppins" pitchFamily="2" charset="77"/>
              </a:rPr>
              <a:t>Makes</a:t>
            </a:r>
            <a:r>
              <a:rPr lang="nl-BE" sz="2400" b="1" dirty="0">
                <a:latin typeface="Poppins" pitchFamily="2" charset="77"/>
                <a:cs typeface="Poppins" pitchFamily="2" charset="77"/>
              </a:rPr>
              <a:t> a </a:t>
            </a:r>
            <a:r>
              <a:rPr lang="nl-BE" sz="2400" b="1" dirty="0" err="1">
                <a:latin typeface="Poppins" pitchFamily="2" charset="77"/>
                <a:cs typeface="Poppins" pitchFamily="2" charset="77"/>
              </a:rPr>
              <a:t>Good</a:t>
            </a:r>
            <a:r>
              <a:rPr lang="nl-BE" sz="2400" b="1" dirty="0">
                <a:latin typeface="Poppins" pitchFamily="2" charset="77"/>
                <a:cs typeface="Poppins" pitchFamily="2" charset="77"/>
              </a:rPr>
              <a:t> </a:t>
            </a:r>
            <a:r>
              <a:rPr lang="nl-BE" sz="2400" b="1" dirty="0" err="1">
                <a:latin typeface="Poppins" pitchFamily="2" charset="77"/>
                <a:cs typeface="Poppins" pitchFamily="2" charset="77"/>
              </a:rPr>
              <a:t>Prediction</a:t>
            </a:r>
            <a:r>
              <a:rPr lang="nl-BE" sz="2400" b="1" dirty="0">
                <a:latin typeface="Poppins" pitchFamily="2" charset="77"/>
                <a:cs typeface="Poppins" pitchFamily="2" charset="77"/>
              </a:rPr>
              <a:t> Interval.</a:t>
            </a:r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B0D422C0-90FC-F33F-9DED-7DB2460E58E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C8FA24A-A5C3-E5C8-B900-A9DBBC2685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6064" y="1404375"/>
            <a:ext cx="5120499" cy="271132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61C14F1-5FE7-1ED0-3149-162D9F71857A}"/>
              </a:ext>
            </a:extLst>
          </p:cNvPr>
          <p:cNvSpPr txBox="1"/>
          <p:nvPr/>
        </p:nvSpPr>
        <p:spPr>
          <a:xfrm>
            <a:off x="2009818" y="4115695"/>
            <a:ext cx="4806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“Maximize the Sharpness subject to Calibration”</a:t>
            </a:r>
            <a:endParaRPr lang="nl-BE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26C104-51F6-2DC8-9D9C-E713D54D8F77}"/>
              </a:ext>
            </a:extLst>
          </p:cNvPr>
          <p:cNvSpPr txBox="1"/>
          <p:nvPr/>
        </p:nvSpPr>
        <p:spPr>
          <a:xfrm>
            <a:off x="127787" y="4610061"/>
            <a:ext cx="77109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7475" indent="-117475">
              <a:buFont typeface="Arial" panose="020B0604020202020204" pitchFamily="34" charset="0"/>
              <a:buChar char="•"/>
            </a:pPr>
            <a:r>
              <a:rPr lang="en-US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Gneiting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Tilmann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Fadoua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Balabdaoui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and Adrian E. Raftery. "Probabilistic forecasts, calibration and sharpness." </a:t>
            </a:r>
            <a:r>
              <a:rPr lang="en-US" sz="8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Journal of the Royal Statistical Society Series B: Statistical Methodology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69.2 (2007): 243-268.</a:t>
            </a:r>
          </a:p>
          <a:p>
            <a:pPr marL="117475" indent="-117475">
              <a:buFont typeface="Arial" panose="020B0604020202020204" pitchFamily="34" charset="0"/>
              <a:buChar char="•"/>
            </a:pPr>
            <a:r>
              <a:rPr lang="nl-BE" sz="800" dirty="0">
                <a:hlinkClick r:id="rId5"/>
              </a:rPr>
              <a:t>https://www.linkedin.com/in/leonidas-tsaprounis-302ba882/</a:t>
            </a:r>
            <a:r>
              <a:rPr lang="en-US" sz="8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endParaRPr lang="nl-BE" sz="800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F2779F95-93CB-3B9A-F17D-EEBB3EFEE51B}"/>
              </a:ext>
            </a:extLst>
          </p:cNvPr>
          <p:cNvSpPr/>
          <p:nvPr/>
        </p:nvSpPr>
        <p:spPr>
          <a:xfrm>
            <a:off x="2204884" y="1932039"/>
            <a:ext cx="2145890" cy="79211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82249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27787" y="328782"/>
            <a:ext cx="6549184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6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Background!</a:t>
            </a:r>
            <a:br>
              <a:rPr lang="nl-BE" sz="2400" b="1" dirty="0">
                <a:latin typeface="Poppins" pitchFamily="2" charset="77"/>
                <a:cs typeface="Poppins" pitchFamily="2" charset="77"/>
              </a:rPr>
            </a:br>
            <a:r>
              <a:rPr lang="nl-BE" sz="2400" b="1" dirty="0">
                <a:latin typeface="Poppins" pitchFamily="2" charset="77"/>
                <a:cs typeface="Poppins" pitchFamily="2" charset="77"/>
              </a:rPr>
              <a:t>GBDTs in a (</a:t>
            </a:r>
            <a:r>
              <a:rPr lang="nl-BE" sz="2400" b="1" dirty="0" err="1">
                <a:latin typeface="Poppins" pitchFamily="2" charset="77"/>
                <a:cs typeface="Poppins" pitchFamily="2" charset="77"/>
              </a:rPr>
              <a:t>rather</a:t>
            </a:r>
            <a:r>
              <a:rPr lang="nl-BE" sz="2400" b="1" dirty="0">
                <a:latin typeface="Poppins" pitchFamily="2" charset="77"/>
                <a:cs typeface="Poppins" pitchFamily="2" charset="77"/>
              </a:rPr>
              <a:t> small) Nutshell.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791" b="31184"/>
          <a:stretch/>
        </p:blipFill>
        <p:spPr>
          <a:xfrm>
            <a:off x="8246922" y="4737317"/>
            <a:ext cx="897078" cy="341120"/>
          </a:xfrm>
          <a:prstGeom prst="rect">
            <a:avLst/>
          </a:prstGeo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D6AB4DD2-BFFC-5B98-7537-3C48E5E3AF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83" y="1652706"/>
            <a:ext cx="930562" cy="646331"/>
          </a:xfrm>
          <a:prstGeom prst="rect">
            <a:avLst/>
          </a:prstGeom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0D44F37C-65AF-4FE2-2851-F9A67444BC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4985" y="1649612"/>
            <a:ext cx="930562" cy="646331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3B72670-BBE5-71EF-AB31-DD1DFBF7B1F5}"/>
              </a:ext>
            </a:extLst>
          </p:cNvPr>
          <p:cNvCxnSpPr>
            <a:cxnSpLocks/>
          </p:cNvCxnSpPr>
          <p:nvPr/>
        </p:nvCxnSpPr>
        <p:spPr>
          <a:xfrm>
            <a:off x="578864" y="2326712"/>
            <a:ext cx="0" cy="1773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C17DFB9-85C8-DB4F-7D4F-68FC9FC975E3}"/>
              </a:ext>
            </a:extLst>
          </p:cNvPr>
          <p:cNvSpPr txBox="1"/>
          <p:nvPr/>
        </p:nvSpPr>
        <p:spPr>
          <a:xfrm>
            <a:off x="54817" y="2456507"/>
            <a:ext cx="187544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8275" indent="-168275">
              <a:buAutoNum type="arabicParenR"/>
            </a:pPr>
            <a:r>
              <a:rPr lang="en-US" sz="1100" dirty="0"/>
              <a:t>Get prediction</a:t>
            </a:r>
          </a:p>
          <a:p>
            <a:pPr marL="168275" indent="-168275">
              <a:buAutoNum type="arabicParenR"/>
            </a:pPr>
            <a:r>
              <a:rPr lang="en-US" sz="1100" dirty="0"/>
              <a:t>Calculate error</a:t>
            </a:r>
            <a:endParaRPr lang="nl-BE" sz="1100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4D190F4-BE62-CAC6-849E-C8B3916D59F8}"/>
              </a:ext>
            </a:extLst>
          </p:cNvPr>
          <p:cNvSpPr/>
          <p:nvPr/>
        </p:nvSpPr>
        <p:spPr>
          <a:xfrm>
            <a:off x="1220580" y="2180482"/>
            <a:ext cx="113110" cy="604653"/>
          </a:xfrm>
          <a:custGeom>
            <a:avLst/>
            <a:gdLst>
              <a:gd name="connsiteX0" fmla="*/ 0 w 531844"/>
              <a:gd name="connsiteY0" fmla="*/ 457200 h 474727"/>
              <a:gd name="connsiteX1" fmla="*/ 354563 w 531844"/>
              <a:gd name="connsiteY1" fmla="*/ 419878 h 474727"/>
              <a:gd name="connsiteX2" fmla="*/ 531844 w 531844"/>
              <a:gd name="connsiteY2" fmla="*/ 0 h 474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844" h="474727">
                <a:moveTo>
                  <a:pt x="0" y="457200"/>
                </a:moveTo>
                <a:cubicBezTo>
                  <a:pt x="132961" y="476639"/>
                  <a:pt x="265922" y="496078"/>
                  <a:pt x="354563" y="419878"/>
                </a:cubicBezTo>
                <a:cubicBezTo>
                  <a:pt x="443204" y="343678"/>
                  <a:pt x="487524" y="171839"/>
                  <a:pt x="531844" y="0"/>
                </a:cubicBezTo>
              </a:path>
            </a:pathLst>
          </a:custGeom>
          <a:noFill/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72FDAA-E211-E4BB-9420-301084ACC2CF}"/>
              </a:ext>
            </a:extLst>
          </p:cNvPr>
          <p:cNvSpPr txBox="1"/>
          <p:nvPr/>
        </p:nvSpPr>
        <p:spPr>
          <a:xfrm>
            <a:off x="1464986" y="2442002"/>
            <a:ext cx="116022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7475" indent="-117475">
              <a:buAutoNum type="arabicParenR"/>
            </a:pPr>
            <a:r>
              <a:rPr lang="en-US" sz="1100" dirty="0"/>
              <a:t>Predict Error</a:t>
            </a:r>
          </a:p>
          <a:p>
            <a:pPr marL="117475" indent="-117475">
              <a:buAutoNum type="arabicParenR"/>
            </a:pPr>
            <a:r>
              <a:rPr lang="en-US" sz="1100" dirty="0"/>
              <a:t>Calculate Error</a:t>
            </a:r>
            <a:endParaRPr lang="nl-BE" sz="1100" dirty="0"/>
          </a:p>
        </p:txBody>
      </p:sp>
      <p:sp>
        <p:nvSpPr>
          <p:cNvPr id="22" name="Plus Sign 21">
            <a:extLst>
              <a:ext uri="{FF2B5EF4-FFF2-40B4-BE49-F238E27FC236}">
                <a16:creationId xmlns:a16="http://schemas.microsoft.com/office/drawing/2014/main" id="{71B37220-5EAF-CD32-2614-4061F59D7F32}"/>
              </a:ext>
            </a:extLst>
          </p:cNvPr>
          <p:cNvSpPr/>
          <p:nvPr/>
        </p:nvSpPr>
        <p:spPr>
          <a:xfrm>
            <a:off x="1182320" y="1939177"/>
            <a:ext cx="257704" cy="196203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0497137-6578-3D77-C082-E0033AAE1595}"/>
              </a:ext>
            </a:extLst>
          </p:cNvPr>
          <p:cNvCxnSpPr>
            <a:cxnSpLocks/>
          </p:cNvCxnSpPr>
          <p:nvPr/>
        </p:nvCxnSpPr>
        <p:spPr>
          <a:xfrm>
            <a:off x="1992251" y="2326712"/>
            <a:ext cx="0" cy="1773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Content Placeholder 4">
            <a:extLst>
              <a:ext uri="{FF2B5EF4-FFF2-40B4-BE49-F238E27FC236}">
                <a16:creationId xmlns:a16="http://schemas.microsoft.com/office/drawing/2014/main" id="{293F7280-166A-AD6F-7C7D-428CEACC10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9507" y="1649612"/>
            <a:ext cx="930562" cy="646331"/>
          </a:xfrm>
          <a:prstGeom prst="rect">
            <a:avLst/>
          </a:prstGeom>
        </p:spPr>
      </p:pic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36D58174-3C35-9BD7-05AC-5708C743CB19}"/>
              </a:ext>
            </a:extLst>
          </p:cNvPr>
          <p:cNvSpPr/>
          <p:nvPr/>
        </p:nvSpPr>
        <p:spPr>
          <a:xfrm>
            <a:off x="2565102" y="2180482"/>
            <a:ext cx="113110" cy="604653"/>
          </a:xfrm>
          <a:custGeom>
            <a:avLst/>
            <a:gdLst>
              <a:gd name="connsiteX0" fmla="*/ 0 w 531844"/>
              <a:gd name="connsiteY0" fmla="*/ 457200 h 474727"/>
              <a:gd name="connsiteX1" fmla="*/ 354563 w 531844"/>
              <a:gd name="connsiteY1" fmla="*/ 419878 h 474727"/>
              <a:gd name="connsiteX2" fmla="*/ 531844 w 531844"/>
              <a:gd name="connsiteY2" fmla="*/ 0 h 474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844" h="474727">
                <a:moveTo>
                  <a:pt x="0" y="457200"/>
                </a:moveTo>
                <a:cubicBezTo>
                  <a:pt x="132961" y="476639"/>
                  <a:pt x="265922" y="496078"/>
                  <a:pt x="354563" y="419878"/>
                </a:cubicBezTo>
                <a:cubicBezTo>
                  <a:pt x="443204" y="343678"/>
                  <a:pt x="487524" y="171839"/>
                  <a:pt x="531844" y="0"/>
                </a:cubicBezTo>
              </a:path>
            </a:pathLst>
          </a:custGeom>
          <a:noFill/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B17A27C-7B91-3D4F-EC49-AD752FA67456}"/>
              </a:ext>
            </a:extLst>
          </p:cNvPr>
          <p:cNvSpPr txBox="1"/>
          <p:nvPr/>
        </p:nvSpPr>
        <p:spPr>
          <a:xfrm>
            <a:off x="2809508" y="2442002"/>
            <a:ext cx="116022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7475" indent="-117475">
              <a:buAutoNum type="arabicParenR"/>
            </a:pPr>
            <a:r>
              <a:rPr lang="en-US" sz="1100" dirty="0"/>
              <a:t>Predict Error</a:t>
            </a:r>
          </a:p>
          <a:p>
            <a:pPr marL="117475" indent="-117475">
              <a:buAutoNum type="arabicParenR"/>
            </a:pPr>
            <a:r>
              <a:rPr lang="en-US" sz="1100" dirty="0"/>
              <a:t>Calculate Error</a:t>
            </a:r>
            <a:endParaRPr lang="nl-BE" sz="1100" dirty="0"/>
          </a:p>
        </p:txBody>
      </p:sp>
      <p:sp>
        <p:nvSpPr>
          <p:cNvPr id="42" name="Plus Sign 41">
            <a:extLst>
              <a:ext uri="{FF2B5EF4-FFF2-40B4-BE49-F238E27FC236}">
                <a16:creationId xmlns:a16="http://schemas.microsoft.com/office/drawing/2014/main" id="{DF50C344-F159-5EF9-C77E-35D7C4DCA6BE}"/>
              </a:ext>
            </a:extLst>
          </p:cNvPr>
          <p:cNvSpPr/>
          <p:nvPr/>
        </p:nvSpPr>
        <p:spPr>
          <a:xfrm>
            <a:off x="2526842" y="1939177"/>
            <a:ext cx="257704" cy="196203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E1BE9CCD-E3B6-9A4F-34B7-2DDA2DB93332}"/>
              </a:ext>
            </a:extLst>
          </p:cNvPr>
          <p:cNvCxnSpPr>
            <a:cxnSpLocks/>
          </p:cNvCxnSpPr>
          <p:nvPr/>
        </p:nvCxnSpPr>
        <p:spPr>
          <a:xfrm>
            <a:off x="3336773" y="2326712"/>
            <a:ext cx="0" cy="1773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>
            <a:extLst>
              <a:ext uri="{FF2B5EF4-FFF2-40B4-BE49-F238E27FC236}">
                <a16:creationId xmlns:a16="http://schemas.microsoft.com/office/drawing/2014/main" id="{C64ECE71-E477-3B04-F432-9D92C3E951C0}"/>
              </a:ext>
            </a:extLst>
          </p:cNvPr>
          <p:cNvSpPr/>
          <p:nvPr/>
        </p:nvSpPr>
        <p:spPr>
          <a:xfrm>
            <a:off x="3871364" y="2016355"/>
            <a:ext cx="99551" cy="99551"/>
          </a:xfrm>
          <a:prstGeom prst="ellipse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7A2EB263-7061-C497-0AD8-C98C17959F31}"/>
              </a:ext>
            </a:extLst>
          </p:cNvPr>
          <p:cNvSpPr/>
          <p:nvPr/>
        </p:nvSpPr>
        <p:spPr>
          <a:xfrm>
            <a:off x="4107338" y="2012668"/>
            <a:ext cx="99551" cy="99551"/>
          </a:xfrm>
          <a:prstGeom prst="ellipse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6AA4F153-BA61-B8CE-02DB-92A25FE22082}"/>
              </a:ext>
            </a:extLst>
          </p:cNvPr>
          <p:cNvSpPr/>
          <p:nvPr/>
        </p:nvSpPr>
        <p:spPr>
          <a:xfrm>
            <a:off x="4343312" y="2012668"/>
            <a:ext cx="99551" cy="99551"/>
          </a:xfrm>
          <a:prstGeom prst="ellipse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48ABAA0-47A2-DB04-E8A5-87A34C4E63AA}"/>
              </a:ext>
            </a:extLst>
          </p:cNvPr>
          <p:cNvSpPr txBox="1"/>
          <p:nvPr/>
        </p:nvSpPr>
        <p:spPr>
          <a:xfrm>
            <a:off x="4628295" y="1857227"/>
            <a:ext cx="49480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Same idea across models (LGBM, </a:t>
            </a:r>
            <a:r>
              <a:rPr lang="en-US" sz="1600" dirty="0" err="1"/>
              <a:t>XGBoost</a:t>
            </a:r>
            <a:r>
              <a:rPr lang="en-US" sz="1600" dirty="0"/>
              <a:t>, </a:t>
            </a:r>
            <a:r>
              <a:rPr lang="en-US" sz="1600" dirty="0" err="1"/>
              <a:t>Catboost</a:t>
            </a:r>
            <a:r>
              <a:rPr lang="en-US" sz="1600" dirty="0"/>
              <a:t>)</a:t>
            </a:r>
          </a:p>
          <a:p>
            <a:r>
              <a:rPr lang="en-US" sz="1600" dirty="0"/>
              <a:t>Different regularization + tree expanding methods</a:t>
            </a:r>
            <a:endParaRPr lang="nl-BE" sz="1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92CCC1-5857-D999-F40B-E5880C90585B}"/>
              </a:ext>
            </a:extLst>
          </p:cNvPr>
          <p:cNvSpPr txBox="1"/>
          <p:nvPr/>
        </p:nvSpPr>
        <p:spPr>
          <a:xfrm>
            <a:off x="1307843" y="1289643"/>
            <a:ext cx="1087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Boosting</a:t>
            </a:r>
            <a:endParaRPr lang="nl-BE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62D3CA-7E59-005F-5F81-D560F08FFB62}"/>
              </a:ext>
            </a:extLst>
          </p:cNvPr>
          <p:cNvSpPr txBox="1"/>
          <p:nvPr/>
        </p:nvSpPr>
        <p:spPr>
          <a:xfrm>
            <a:off x="4645710" y="3114764"/>
            <a:ext cx="386767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Neural Networks</a:t>
            </a:r>
          </a:p>
          <a:p>
            <a:pPr marL="117475" indent="-117475">
              <a:buFont typeface="Arial" panose="020B0604020202020204" pitchFamily="34" charset="0"/>
              <a:buChar char="•"/>
            </a:pPr>
            <a:r>
              <a:rPr lang="en-US" sz="1400" dirty="0"/>
              <a:t>Gradient descent works on the parameter space.</a:t>
            </a:r>
          </a:p>
          <a:p>
            <a:pPr marL="117475" indent="-117475">
              <a:buFont typeface="Arial" panose="020B0604020202020204" pitchFamily="34" charset="0"/>
              <a:buChar char="•"/>
            </a:pPr>
            <a:r>
              <a:rPr lang="en-US" sz="1400" dirty="0"/>
              <a:t>Affine transformations of feature space.</a:t>
            </a:r>
          </a:p>
          <a:p>
            <a:pPr marL="117475" indent="-117475">
              <a:buFont typeface="Arial" panose="020B0604020202020204" pitchFamily="34" charset="0"/>
              <a:buChar char="•"/>
            </a:pPr>
            <a:r>
              <a:rPr lang="en-US" sz="1400" dirty="0"/>
              <a:t>Architecture optimization.</a:t>
            </a:r>
          </a:p>
          <a:p>
            <a:endParaRPr lang="nl-BE" sz="1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C2245B-7AE0-EBBB-68BC-6EC65B312455}"/>
              </a:ext>
            </a:extLst>
          </p:cNvPr>
          <p:cNvSpPr txBox="1"/>
          <p:nvPr/>
        </p:nvSpPr>
        <p:spPr>
          <a:xfrm>
            <a:off x="127787" y="3078466"/>
            <a:ext cx="386767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GBDTs</a:t>
            </a:r>
          </a:p>
          <a:p>
            <a:pPr marL="117475" indent="-117475">
              <a:buFont typeface="Arial" panose="020B0604020202020204" pitchFamily="34" charset="0"/>
              <a:buChar char="•"/>
            </a:pPr>
            <a:r>
              <a:rPr lang="en-US" sz="1400" dirty="0"/>
              <a:t>Gradient descent works on the feature space.</a:t>
            </a:r>
          </a:p>
          <a:p>
            <a:pPr marL="117475" indent="-117475">
              <a:buFont typeface="Arial" panose="020B0604020202020204" pitchFamily="34" charset="0"/>
              <a:buChar char="•"/>
            </a:pPr>
            <a:r>
              <a:rPr lang="en-US" sz="1400" dirty="0"/>
              <a:t>Accurate, holistic description of the problem.</a:t>
            </a:r>
          </a:p>
          <a:p>
            <a:pPr marL="117475" indent="-117475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FF0000"/>
                </a:solidFill>
              </a:rPr>
              <a:t>Features &amp; hyperparameter optimization.</a:t>
            </a:r>
          </a:p>
          <a:p>
            <a:endParaRPr lang="nl-BE" sz="1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DE0396-0699-F8C7-7008-1A959C27B464}"/>
              </a:ext>
            </a:extLst>
          </p:cNvPr>
          <p:cNvSpPr txBox="1"/>
          <p:nvPr/>
        </p:nvSpPr>
        <p:spPr>
          <a:xfrm>
            <a:off x="1807424" y="4388217"/>
            <a:ext cx="5171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Building an information feature space is a priority.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(More on that later)</a:t>
            </a:r>
            <a:endParaRPr lang="nl-BE" dirty="0">
              <a:solidFill>
                <a:srgbClr val="FF0000"/>
              </a:solidFill>
            </a:endParaRPr>
          </a:p>
        </p:txBody>
      </p:sp>
      <p:cxnSp>
        <p:nvCxnSpPr>
          <p:cNvPr id="10" name="Connector: Curved 9">
            <a:extLst>
              <a:ext uri="{FF2B5EF4-FFF2-40B4-BE49-F238E27FC236}">
                <a16:creationId xmlns:a16="http://schemas.microsoft.com/office/drawing/2014/main" id="{5834C131-B13B-E277-2516-3EC6FA441807}"/>
              </a:ext>
            </a:extLst>
          </p:cNvPr>
          <p:cNvCxnSpPr/>
          <p:nvPr/>
        </p:nvCxnSpPr>
        <p:spPr>
          <a:xfrm>
            <a:off x="921774" y="4026310"/>
            <a:ext cx="1070478" cy="560438"/>
          </a:xfrm>
          <a:prstGeom prst="curved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2121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27787" y="328782"/>
            <a:ext cx="654918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6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Methodology</a:t>
            </a:r>
            <a:r>
              <a:rPr lang="nl-BE" sz="16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.</a:t>
            </a:r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791" b="31184"/>
          <a:stretch/>
        </p:blipFill>
        <p:spPr>
          <a:xfrm>
            <a:off x="8246922" y="4737317"/>
            <a:ext cx="897078" cy="34112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A237A6D-B97B-D1D8-8F2C-950087688296}"/>
              </a:ext>
            </a:extLst>
          </p:cNvPr>
          <p:cNvSpPr txBox="1"/>
          <p:nvPr/>
        </p:nvSpPr>
        <p:spPr>
          <a:xfrm>
            <a:off x="446164" y="2071781"/>
            <a:ext cx="8249297" cy="1711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rgbClr val="FF0000"/>
                </a:solidFill>
              </a:rPr>
              <a:t>Three main families</a:t>
            </a:r>
          </a:p>
          <a:p>
            <a:pPr marL="287338" indent="-287338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Direct Optimization </a:t>
            </a:r>
          </a:p>
          <a:p>
            <a:pPr marL="287338" indent="-287338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Bootstrap-Based Methods</a:t>
            </a:r>
          </a:p>
          <a:p>
            <a:pPr marL="287338" indent="-287338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Empirical Methods`</a:t>
            </a:r>
            <a:endParaRPr lang="nl-BE" dirty="0"/>
          </a:p>
        </p:txBody>
      </p:sp>
      <p:sp>
        <p:nvSpPr>
          <p:cNvPr id="3" name="Tekstvak 6">
            <a:extLst>
              <a:ext uri="{FF2B5EF4-FFF2-40B4-BE49-F238E27FC236}">
                <a16:creationId xmlns:a16="http://schemas.microsoft.com/office/drawing/2014/main" id="{851F3C32-59ED-E11E-AC29-823DACD1759D}"/>
              </a:ext>
            </a:extLst>
          </p:cNvPr>
          <p:cNvSpPr txBox="1"/>
          <p:nvPr/>
        </p:nvSpPr>
        <p:spPr>
          <a:xfrm>
            <a:off x="127786" y="328782"/>
            <a:ext cx="7489755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6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Methodology</a:t>
            </a:r>
            <a:r>
              <a:rPr lang="nl-BE" sz="16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.</a:t>
            </a:r>
            <a:br>
              <a:rPr lang="nl-BE" sz="2400" b="1" dirty="0">
                <a:latin typeface="Poppins" pitchFamily="2" charset="77"/>
                <a:cs typeface="Poppins" pitchFamily="2" charset="77"/>
              </a:rPr>
            </a:br>
            <a:r>
              <a:rPr lang="nl-BE" sz="2400" b="1" dirty="0">
                <a:latin typeface="Poppins" pitchFamily="2" charset="77"/>
                <a:cs typeface="Poppins" pitchFamily="2" charset="77"/>
              </a:rPr>
              <a:t>Different Families of </a:t>
            </a:r>
            <a:r>
              <a:rPr lang="nl-BE" sz="2400" b="1" dirty="0" err="1">
                <a:latin typeface="Poppins" pitchFamily="2" charset="77"/>
                <a:cs typeface="Poppins" pitchFamily="2" charset="77"/>
              </a:rPr>
              <a:t>Probabilistic</a:t>
            </a:r>
            <a:r>
              <a:rPr lang="nl-BE" sz="2400" b="1" dirty="0">
                <a:latin typeface="Poppins" pitchFamily="2" charset="77"/>
                <a:cs typeface="Poppins" pitchFamily="2" charset="77"/>
              </a:rPr>
              <a:t> </a:t>
            </a:r>
            <a:r>
              <a:rPr lang="nl-BE" sz="2400" b="1" dirty="0" err="1">
                <a:latin typeface="Poppins" pitchFamily="2" charset="77"/>
                <a:cs typeface="Poppins" pitchFamily="2" charset="77"/>
              </a:rPr>
              <a:t>Methods</a:t>
            </a:r>
            <a:r>
              <a:rPr lang="nl-BE" sz="2400" b="1" dirty="0">
                <a:latin typeface="Poppins" pitchFamily="2" charset="77"/>
                <a:cs typeface="Poppins" pitchFamily="2" charset="77"/>
              </a:rPr>
              <a:t>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CA53B3B-5B4B-4B3E-4957-0023EBF5AD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0812" y="1708941"/>
            <a:ext cx="3751544" cy="255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8740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6">
            <a:extLst>
              <a:ext uri="{FF2B5EF4-FFF2-40B4-BE49-F238E27FC236}">
                <a16:creationId xmlns:a16="http://schemas.microsoft.com/office/drawing/2014/main" id="{C19E6231-6ED4-0DFA-D8BA-ABBC61D78F1F}"/>
              </a:ext>
            </a:extLst>
          </p:cNvPr>
          <p:cNvSpPr txBox="1"/>
          <p:nvPr/>
        </p:nvSpPr>
        <p:spPr>
          <a:xfrm>
            <a:off x="127786" y="328782"/>
            <a:ext cx="8119135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6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Direct </a:t>
            </a:r>
            <a:r>
              <a:rPr lang="nl-BE" sz="16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Optimization</a:t>
            </a:r>
            <a:r>
              <a:rPr lang="nl-BE" sz="16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.</a:t>
            </a:r>
            <a:br>
              <a:rPr lang="nl-BE" sz="2400" b="1" dirty="0">
                <a:latin typeface="Poppins" pitchFamily="2" charset="77"/>
                <a:cs typeface="Poppins" pitchFamily="2" charset="77"/>
              </a:rPr>
            </a:br>
            <a:r>
              <a:rPr lang="nl-BE" sz="2400" b="1" dirty="0" err="1">
                <a:latin typeface="Poppins" pitchFamily="2" charset="77"/>
                <a:cs typeface="Poppins" pitchFamily="2" charset="77"/>
              </a:rPr>
              <a:t>Quantile</a:t>
            </a:r>
            <a:r>
              <a:rPr lang="nl-BE" sz="2400" b="1" dirty="0">
                <a:latin typeface="Poppins" pitchFamily="2" charset="77"/>
                <a:cs typeface="Poppins" pitchFamily="2" charset="77"/>
              </a:rPr>
              <a:t> </a:t>
            </a:r>
            <a:r>
              <a:rPr lang="nl-BE" sz="2400" b="1" dirty="0" err="1">
                <a:latin typeface="Poppins" pitchFamily="2" charset="77"/>
                <a:cs typeface="Poppins" pitchFamily="2" charset="77"/>
              </a:rPr>
              <a:t>Regression</a:t>
            </a:r>
            <a:r>
              <a:rPr lang="nl-BE" sz="2400" b="1" dirty="0">
                <a:latin typeface="Poppins" pitchFamily="2" charset="77"/>
                <a:cs typeface="Poppins" pitchFamily="2" charset="77"/>
              </a:rPr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9BE98A-9065-ADE5-F6D6-E5579E7AC1B6}"/>
              </a:ext>
            </a:extLst>
          </p:cNvPr>
          <p:cNvSpPr txBox="1"/>
          <p:nvPr/>
        </p:nvSpPr>
        <p:spPr>
          <a:xfrm>
            <a:off x="127786" y="1653081"/>
            <a:ext cx="50046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Minimize pinball loss for a specific quantile.</a:t>
            </a:r>
          </a:p>
          <a:p>
            <a:pPr marL="228600" lvl="1" indent="-228600">
              <a:buFont typeface="Arial" panose="020B0604020202020204" pitchFamily="34" charset="0"/>
              <a:buChar char="•"/>
            </a:pPr>
            <a:r>
              <a:rPr lang="en-US" sz="1600" dirty="0"/>
              <a:t>Straightforward, widely applied, flexible assumptions</a:t>
            </a:r>
          </a:p>
          <a:p>
            <a:pPr marL="228600" lvl="1" indent="-228600">
              <a:buFont typeface="Arial" panose="020B0604020202020204" pitchFamily="34" charset="0"/>
              <a:buChar char="•"/>
            </a:pPr>
            <a:r>
              <a:rPr lang="en-US" sz="1600" dirty="0"/>
              <a:t>Requires fitting multiple models for multiple quantiles (can get slow)</a:t>
            </a:r>
          </a:p>
          <a:p>
            <a:pPr marL="228600" lvl="1" indent="-228600">
              <a:buFont typeface="Arial" panose="020B0604020202020204" pitchFamily="34" charset="0"/>
              <a:buChar char="•"/>
            </a:pPr>
            <a:r>
              <a:rPr lang="en-US" sz="1600" dirty="0"/>
              <a:t>Does not guarantee monotonicity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BC288E7-43F2-4A5D-6A61-0F4F24833E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5128" y="1545927"/>
            <a:ext cx="3664666" cy="38323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D880DCE-244E-5CA3-4CE2-3755837D7D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2439" y="1929160"/>
            <a:ext cx="3276694" cy="7522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B27CBAD-CBA9-CF84-4E10-5F53E325AAF7}"/>
              </a:ext>
            </a:extLst>
          </p:cNvPr>
          <p:cNvSpPr txBox="1"/>
          <p:nvPr/>
        </p:nvSpPr>
        <p:spPr>
          <a:xfrm>
            <a:off x="127786" y="3304762"/>
            <a:ext cx="48129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And what about calibration then??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600" dirty="0"/>
              <a:t>Global Learning might miss local dependencies when directly optimized.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600" dirty="0"/>
              <a:t>Asymmetric nature of pinball loss.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600" dirty="0"/>
              <a:t>Model misspecifications 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600" dirty="0"/>
              <a:t>Heteroscedasticity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B64B3F-039E-0094-94C3-C6346FC8FFF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341"/>
          <a:stretch/>
        </p:blipFill>
        <p:spPr>
          <a:xfrm>
            <a:off x="5402588" y="2979174"/>
            <a:ext cx="3364068" cy="1974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8341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6">
            <a:extLst>
              <a:ext uri="{FF2B5EF4-FFF2-40B4-BE49-F238E27FC236}">
                <a16:creationId xmlns:a16="http://schemas.microsoft.com/office/drawing/2014/main" id="{C19E6231-6ED4-0DFA-D8BA-ABBC61D78F1F}"/>
              </a:ext>
            </a:extLst>
          </p:cNvPr>
          <p:cNvSpPr txBox="1"/>
          <p:nvPr/>
        </p:nvSpPr>
        <p:spPr>
          <a:xfrm>
            <a:off x="127786" y="328782"/>
            <a:ext cx="8119135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6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Direct </a:t>
            </a:r>
            <a:r>
              <a:rPr lang="nl-BE" sz="16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Optimization</a:t>
            </a:r>
            <a:br>
              <a:rPr lang="nl-BE" sz="2400" b="1" dirty="0">
                <a:latin typeface="Poppins" pitchFamily="2" charset="77"/>
                <a:cs typeface="Poppins" pitchFamily="2" charset="77"/>
              </a:rPr>
            </a:br>
            <a:r>
              <a:rPr lang="nl-BE" sz="2400" b="1" dirty="0" err="1">
                <a:latin typeface="Poppins" pitchFamily="2" charset="77"/>
                <a:cs typeface="Poppins" pitchFamily="2" charset="77"/>
              </a:rPr>
              <a:t>Calibrated</a:t>
            </a:r>
            <a:r>
              <a:rPr lang="nl-BE" sz="2400" b="1" dirty="0">
                <a:latin typeface="Poppins" pitchFamily="2" charset="77"/>
                <a:cs typeface="Poppins" pitchFamily="2" charset="77"/>
              </a:rPr>
              <a:t> </a:t>
            </a:r>
            <a:r>
              <a:rPr lang="nl-BE" sz="2400" b="1" dirty="0" err="1">
                <a:latin typeface="Poppins" pitchFamily="2" charset="77"/>
                <a:cs typeface="Poppins" pitchFamily="2" charset="77"/>
              </a:rPr>
              <a:t>Quantile</a:t>
            </a:r>
            <a:r>
              <a:rPr lang="nl-BE" sz="2400" b="1" dirty="0">
                <a:latin typeface="Poppins" pitchFamily="2" charset="77"/>
                <a:cs typeface="Poppins" pitchFamily="2" charset="77"/>
              </a:rPr>
              <a:t> </a:t>
            </a:r>
            <a:r>
              <a:rPr lang="nl-BE" sz="2400" b="1" dirty="0" err="1">
                <a:latin typeface="Poppins" pitchFamily="2" charset="77"/>
                <a:cs typeface="Poppins" pitchFamily="2" charset="77"/>
              </a:rPr>
              <a:t>Regression</a:t>
            </a:r>
            <a:r>
              <a:rPr lang="nl-BE" sz="2400" b="1" dirty="0">
                <a:latin typeface="Poppins" pitchFamily="2" charset="77"/>
                <a:cs typeface="Poppins" pitchFamily="2" charset="77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A6CE20-3201-9511-EC77-8587EBA6BB39}"/>
              </a:ext>
            </a:extLst>
          </p:cNvPr>
          <p:cNvSpPr txBox="1"/>
          <p:nvPr/>
        </p:nvSpPr>
        <p:spPr>
          <a:xfrm>
            <a:off x="170738" y="1816859"/>
            <a:ext cx="56412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rgbClr val="FF0000"/>
                </a:solidFill>
              </a:rPr>
              <a:t>Conformalized</a:t>
            </a:r>
            <a:r>
              <a:rPr lang="en-US" sz="1600" dirty="0">
                <a:solidFill>
                  <a:srgbClr val="FF0000"/>
                </a:solidFill>
              </a:rPr>
              <a:t> Quantile Regression: Adapt to local data variability </a:t>
            </a:r>
            <a:endParaRPr lang="nl-BE" sz="16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DE0CDF6-F82C-789A-93DC-482B43C76BA8}"/>
                  </a:ext>
                </a:extLst>
              </p:cNvPr>
              <p:cNvSpPr txBox="1"/>
              <p:nvPr/>
            </p:nvSpPr>
            <p:spPr>
              <a:xfrm>
                <a:off x="170738" y="2347711"/>
                <a:ext cx="5702726" cy="196246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marL="228600" indent="-2286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sz="1600" dirty="0"/>
                  <a:t>Train a model on producing quantiles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endParaRPr lang="nl-BE" sz="1600" dirty="0"/>
              </a:p>
              <a:p>
                <a:pPr marL="228600" indent="-2286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nl-BE" sz="1600" dirty="0" err="1"/>
                  <a:t>Generate</a:t>
                </a:r>
                <a:r>
                  <a:rPr lang="nl-BE" sz="1600" dirty="0"/>
                  <a:t> </a:t>
                </a:r>
                <a:r>
                  <a:rPr lang="nl-BE" sz="1600" dirty="0" err="1"/>
                  <a:t>predictions</a:t>
                </a:r>
                <a:r>
                  <a:rPr lang="nl-BE" sz="1600" dirty="0"/>
                  <a:t> on a </a:t>
                </a:r>
                <a:r>
                  <a:rPr lang="nl-BE" sz="1600" dirty="0" err="1"/>
                  <a:t>validation</a:t>
                </a:r>
                <a:r>
                  <a:rPr lang="nl-BE" sz="1600" dirty="0"/>
                  <a:t> set.</a:t>
                </a:r>
              </a:p>
              <a:p>
                <a:pPr marL="228600" indent="-2286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nl-BE" sz="1600" dirty="0" err="1"/>
                  <a:t>Estimate</a:t>
                </a:r>
                <a:r>
                  <a:rPr lang="nl-BE" sz="1600" dirty="0"/>
                  <a:t> </a:t>
                </a:r>
                <a:r>
                  <a:rPr lang="nl-BE" sz="1600" dirty="0" err="1"/>
                  <a:t>errors</a:t>
                </a:r>
                <a:r>
                  <a:rPr lang="nl-BE" sz="16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600" b="0" i="0" smtClean="0"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600" b="0" i="0" smtClean="0">
                            <a:latin typeface="Cambria Math" panose="02040503050406030204" pitchFamily="18" charset="0"/>
                          </a:rPr>
                          <m:t>i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600" b="0" i="0" smtClean="0">
                            <a:latin typeface="Cambria Math" panose="02040503050406030204" pitchFamily="18" charset="0"/>
                          </a:rPr>
                          <m:t>max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𝑙𝑜</m:t>
                                    </m:r>
                                  </m:sub>
                                </m:sSub>
                              </m:sub>
                            </m:sSub>
                            <m:d>
                              <m:d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𝑋𝑖</m:t>
                                </m:r>
                              </m:e>
                            </m:d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, −</m:t>
                            </m:r>
                            <m:sSub>
                              <m:sSub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  <m:sub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sSub>
                                  <m:sSub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h𝑖</m:t>
                                    </m:r>
                                  </m:sub>
                                </m:sSub>
                              </m:sub>
                            </m:sSub>
                            <m:d>
                              <m:d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e>
                    </m:func>
                  </m:oMath>
                </a14:m>
                <a:r>
                  <a:rPr lang="en-US" sz="1600" b="0" dirty="0"/>
                  <a:t>.</a:t>
                </a:r>
              </a:p>
              <a:p>
                <a:pPr marL="228600" indent="-2286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nl-BE" sz="1600" dirty="0"/>
                  <a:t>Extract </a:t>
                </a:r>
                <a:r>
                  <a:rPr lang="nl-BE" sz="1600" dirty="0" err="1"/>
                  <a:t>the</a:t>
                </a:r>
                <a:r>
                  <a:rPr lang="nl-BE" sz="1600" dirty="0"/>
                  <a:t> </a:t>
                </a:r>
                <a:r>
                  <a:rPr lang="nl-BE" sz="1600" dirty="0" err="1"/>
                  <a:t>empirical</a:t>
                </a:r>
                <a:r>
                  <a:rPr lang="nl-BE" sz="1600" dirty="0"/>
                  <a:t> </a:t>
                </a:r>
                <a:r>
                  <a:rPr lang="nl-BE" sz="1600" dirty="0" err="1"/>
                  <a:t>quantile</a:t>
                </a:r>
                <a:r>
                  <a:rPr lang="nl-BE" sz="1600" dirty="0"/>
                  <a:t> </a:t>
                </a:r>
                <a:r>
                  <a:rPr lang="nl-BE" sz="1600" dirty="0" err="1"/>
                  <a:t>from</a:t>
                </a:r>
                <a:r>
                  <a:rPr lang="nl-BE" sz="1600" dirty="0"/>
                  <a:t> </a:t>
                </a:r>
                <a:r>
                  <a:rPr lang="nl-BE" sz="1600" dirty="0" err="1"/>
                  <a:t>the</a:t>
                </a:r>
                <a:r>
                  <a:rPr lang="nl-BE" sz="1600" dirty="0"/>
                  <a:t> set of </a:t>
                </a:r>
                <a:r>
                  <a:rPr lang="nl-BE" sz="1600" dirty="0" err="1"/>
                  <a:t>errors</a:t>
                </a:r>
                <a:r>
                  <a:rPr lang="nl-BE" sz="1600" dirty="0"/>
                  <a:t> </a:t>
                </a:r>
                <a:r>
                  <a:rPr lang="nl-BE" sz="1600" dirty="0" err="1"/>
                  <a:t>and</a:t>
                </a:r>
                <a:r>
                  <a:rPr lang="nl-BE" sz="1600" dirty="0"/>
                  <a:t> </a:t>
                </a:r>
                <a:r>
                  <a:rPr lang="nl-BE" sz="1600" dirty="0" err="1"/>
                  <a:t>use</a:t>
                </a:r>
                <a:r>
                  <a:rPr lang="nl-BE" sz="1600" dirty="0"/>
                  <a:t> </a:t>
                </a:r>
                <a:r>
                  <a:rPr lang="nl-BE" sz="1600" dirty="0" err="1"/>
                  <a:t>it</a:t>
                </a:r>
                <a:r>
                  <a:rPr lang="nl-BE" sz="1600" dirty="0"/>
                  <a:t> </a:t>
                </a:r>
                <a:r>
                  <a:rPr lang="nl-BE" sz="1600" dirty="0" err="1"/>
                  <a:t>for</a:t>
                </a:r>
                <a:r>
                  <a:rPr lang="nl-BE" sz="1600" dirty="0"/>
                  <a:t> </a:t>
                </a:r>
                <a:r>
                  <a:rPr lang="nl-BE" sz="1600" dirty="0" err="1"/>
                  <a:t>calibrating</a:t>
                </a:r>
                <a:r>
                  <a:rPr lang="nl-BE" sz="1600" dirty="0"/>
                  <a:t> </a:t>
                </a:r>
                <a:r>
                  <a:rPr lang="nl-BE" sz="1600" dirty="0" err="1"/>
                  <a:t>the</a:t>
                </a:r>
                <a:r>
                  <a:rPr lang="nl-BE" sz="1600" dirty="0"/>
                  <a:t> out-of-sample </a:t>
                </a:r>
                <a:r>
                  <a:rPr lang="nl-BE" sz="1600" dirty="0" err="1"/>
                  <a:t>predictions</a:t>
                </a:r>
                <a:endParaRPr lang="nl-BE" sz="16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DE0CDF6-F82C-789A-93DC-482B43C76B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738" y="2347711"/>
                <a:ext cx="5702726" cy="1962460"/>
              </a:xfrm>
              <a:prstGeom prst="rect">
                <a:avLst/>
              </a:prstGeom>
              <a:blipFill>
                <a:blip r:embed="rId3"/>
                <a:stretch>
                  <a:fillRect l="-319" b="-2454"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C39FA1F1-9110-5C65-290F-7B2BC748FB90}"/>
              </a:ext>
            </a:extLst>
          </p:cNvPr>
          <p:cNvSpPr txBox="1"/>
          <p:nvPr/>
        </p:nvSpPr>
        <p:spPr>
          <a:xfrm>
            <a:off x="0" y="4804152"/>
            <a:ext cx="86253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7475" indent="-117475">
              <a:buFont typeface="Arial" panose="020B0604020202020204" pitchFamily="34" charset="0"/>
              <a:buChar char="•"/>
            </a:pPr>
            <a:r>
              <a:rPr lang="nl-BE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Romano, </a:t>
            </a:r>
            <a:r>
              <a:rPr lang="nl-BE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Yaniv</a:t>
            </a:r>
            <a:r>
              <a:rPr lang="nl-BE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Evan Patterson, </a:t>
            </a:r>
            <a:r>
              <a:rPr lang="nl-BE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and</a:t>
            </a:r>
            <a:r>
              <a:rPr lang="nl-BE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Emmanuel </a:t>
            </a:r>
            <a:r>
              <a:rPr lang="nl-BE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Candes</a:t>
            </a:r>
            <a:r>
              <a:rPr lang="nl-BE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"</a:t>
            </a:r>
            <a:r>
              <a:rPr lang="nl-BE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Conformalized</a:t>
            </a:r>
            <a:r>
              <a:rPr lang="nl-BE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nl-BE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quantile</a:t>
            </a:r>
            <a:r>
              <a:rPr lang="nl-BE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nl-BE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regression</a:t>
            </a:r>
            <a:r>
              <a:rPr lang="nl-BE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." </a:t>
            </a:r>
            <a:r>
              <a:rPr lang="nl-BE" sz="8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Advances in </a:t>
            </a:r>
            <a:r>
              <a:rPr lang="nl-BE" sz="800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neural</a:t>
            </a:r>
            <a:r>
              <a:rPr lang="nl-BE" sz="8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information processing systems</a:t>
            </a:r>
            <a:r>
              <a:rPr lang="nl-BE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32 (2019).</a:t>
            </a:r>
            <a:endParaRPr lang="nl-BE" sz="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665A4C-2D3E-2F5E-0182-24F35ED6F6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1597" y="449158"/>
            <a:ext cx="2837220" cy="221256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14D5BB6-6B9B-A343-BF67-141350F726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4201" y="2615995"/>
            <a:ext cx="2972013" cy="2212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728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6">
            <a:extLst>
              <a:ext uri="{FF2B5EF4-FFF2-40B4-BE49-F238E27FC236}">
                <a16:creationId xmlns:a16="http://schemas.microsoft.com/office/drawing/2014/main" id="{C19E6231-6ED4-0DFA-D8BA-ABBC61D78F1F}"/>
              </a:ext>
            </a:extLst>
          </p:cNvPr>
          <p:cNvSpPr txBox="1"/>
          <p:nvPr/>
        </p:nvSpPr>
        <p:spPr>
          <a:xfrm>
            <a:off x="127786" y="328782"/>
            <a:ext cx="8119135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6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Direct </a:t>
            </a:r>
            <a:r>
              <a:rPr lang="nl-BE" sz="16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Optimization</a:t>
            </a:r>
            <a:br>
              <a:rPr lang="nl-BE" sz="2400" b="1" dirty="0">
                <a:latin typeface="Poppins" pitchFamily="2" charset="77"/>
                <a:cs typeface="Poppins" pitchFamily="2" charset="77"/>
              </a:rPr>
            </a:br>
            <a:r>
              <a:rPr lang="nl-BE" sz="2400" b="1" dirty="0" err="1">
                <a:latin typeface="Poppins" pitchFamily="2" charset="77"/>
                <a:cs typeface="Poppins" pitchFamily="2" charset="77"/>
              </a:rPr>
              <a:t>Distributional</a:t>
            </a:r>
            <a:r>
              <a:rPr lang="nl-BE" sz="2400" b="1" dirty="0">
                <a:latin typeface="Poppins" pitchFamily="2" charset="77"/>
                <a:cs typeface="Poppins" pitchFamily="2" charset="77"/>
              </a:rPr>
              <a:t> GBDTs.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9BE98A-9065-ADE5-F6D6-E5579E7AC1B6}"/>
              </a:ext>
            </a:extLst>
          </p:cNvPr>
          <p:cNvSpPr txBox="1"/>
          <p:nvPr/>
        </p:nvSpPr>
        <p:spPr>
          <a:xfrm>
            <a:off x="127786" y="1361401"/>
            <a:ext cx="61930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600" dirty="0" err="1">
                <a:solidFill>
                  <a:srgbClr val="FF0000"/>
                </a:solidFill>
              </a:rPr>
              <a:t>Optimize</a:t>
            </a:r>
            <a:r>
              <a:rPr lang="nl-BE" sz="1600" dirty="0">
                <a:solidFill>
                  <a:srgbClr val="FF0000"/>
                </a:solidFill>
              </a:rPr>
              <a:t> </a:t>
            </a:r>
            <a:r>
              <a:rPr lang="nl-BE" sz="1600" dirty="0" err="1">
                <a:solidFill>
                  <a:srgbClr val="FF0000"/>
                </a:solidFill>
              </a:rPr>
              <a:t>the</a:t>
            </a:r>
            <a:r>
              <a:rPr lang="nl-BE" sz="1600" dirty="0">
                <a:solidFill>
                  <a:srgbClr val="FF0000"/>
                </a:solidFill>
              </a:rPr>
              <a:t> parameters of a </a:t>
            </a:r>
            <a:r>
              <a:rPr lang="nl-BE" sz="1600" dirty="0" err="1">
                <a:solidFill>
                  <a:srgbClr val="FF0000"/>
                </a:solidFill>
              </a:rPr>
              <a:t>distribution</a:t>
            </a:r>
            <a:r>
              <a:rPr lang="nl-BE" sz="1600" dirty="0">
                <a:solidFill>
                  <a:srgbClr val="FF0000"/>
                </a:solidFill>
              </a:rPr>
              <a:t> </a:t>
            </a:r>
            <a:r>
              <a:rPr lang="nl-BE" sz="1600" dirty="0" err="1">
                <a:solidFill>
                  <a:srgbClr val="FF0000"/>
                </a:solidFill>
              </a:rPr>
              <a:t>using</a:t>
            </a:r>
            <a:r>
              <a:rPr lang="nl-BE" sz="1600" dirty="0">
                <a:solidFill>
                  <a:srgbClr val="FF0000"/>
                </a:solidFill>
              </a:rPr>
              <a:t> </a:t>
            </a:r>
            <a:r>
              <a:rPr lang="nl-BE" sz="1600" dirty="0" err="1">
                <a:solidFill>
                  <a:srgbClr val="FF0000"/>
                </a:solidFill>
              </a:rPr>
              <a:t>Negative</a:t>
            </a:r>
            <a:r>
              <a:rPr lang="nl-BE" sz="1600" dirty="0">
                <a:solidFill>
                  <a:srgbClr val="FF0000"/>
                </a:solidFill>
              </a:rPr>
              <a:t> Log </a:t>
            </a:r>
            <a:r>
              <a:rPr lang="nl-BE" sz="1600" dirty="0" err="1">
                <a:solidFill>
                  <a:srgbClr val="FF0000"/>
                </a:solidFill>
              </a:rPr>
              <a:t>Likelihood</a:t>
            </a:r>
            <a:endParaRPr lang="nl-BE" sz="1600" dirty="0">
              <a:solidFill>
                <a:srgbClr val="FF000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EF06D09-5C86-1894-4152-7D78F69E29A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701" t="3912" r="28082" b="56786"/>
          <a:stretch/>
        </p:blipFill>
        <p:spPr>
          <a:xfrm>
            <a:off x="1039762" y="4282084"/>
            <a:ext cx="2470354" cy="45295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1AD6CE4-49D4-3674-4818-A157295B5F72}"/>
              </a:ext>
            </a:extLst>
          </p:cNvPr>
          <p:cNvSpPr txBox="1"/>
          <p:nvPr/>
        </p:nvSpPr>
        <p:spPr>
          <a:xfrm>
            <a:off x="2274939" y="3951786"/>
            <a:ext cx="40606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Update sets of trees using corresponding Hessians/Gradients</a:t>
            </a:r>
            <a:endParaRPr lang="nl-BE" sz="11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BF298A-BF56-5B99-5728-6113A830849A}"/>
              </a:ext>
            </a:extLst>
          </p:cNvPr>
          <p:cNvSpPr txBox="1"/>
          <p:nvPr/>
        </p:nvSpPr>
        <p:spPr>
          <a:xfrm>
            <a:off x="-49561" y="1646404"/>
            <a:ext cx="6402455" cy="1900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1600" dirty="0"/>
              <a:t>“</a:t>
            </a:r>
            <a:r>
              <a:rPr lang="nl-BE" sz="1600" dirty="0" err="1"/>
              <a:t>Borrowed</a:t>
            </a:r>
            <a:r>
              <a:rPr lang="nl-BE" sz="1600" dirty="0"/>
              <a:t>” </a:t>
            </a:r>
            <a:r>
              <a:rPr lang="nl-BE" sz="1600" dirty="0" err="1"/>
              <a:t>from</a:t>
            </a:r>
            <a:r>
              <a:rPr lang="nl-BE" sz="1600" dirty="0"/>
              <a:t> </a:t>
            </a:r>
            <a:r>
              <a:rPr lang="nl-BE" sz="1600" dirty="0" err="1"/>
              <a:t>Deep</a:t>
            </a:r>
            <a:r>
              <a:rPr lang="nl-BE" sz="1600" dirty="0"/>
              <a:t> Learning</a:t>
            </a:r>
            <a:r>
              <a:rPr lang="el-GR" sz="1600" dirty="0"/>
              <a:t> </a:t>
            </a:r>
            <a:r>
              <a:rPr lang="en-US" sz="1600" dirty="0"/>
              <a:t>Literature.</a:t>
            </a:r>
            <a:endParaRPr lang="nl-BE" sz="1600" dirty="0"/>
          </a:p>
          <a:p>
            <a:pPr marL="457200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1600" dirty="0" err="1"/>
              <a:t>Assume</a:t>
            </a:r>
            <a:r>
              <a:rPr lang="nl-BE" sz="1600" dirty="0"/>
              <a:t> </a:t>
            </a:r>
            <a:r>
              <a:rPr lang="nl-BE" sz="1600" dirty="0" err="1"/>
              <a:t>an</a:t>
            </a:r>
            <a:r>
              <a:rPr lang="nl-BE" sz="1600" dirty="0"/>
              <a:t> </a:t>
            </a:r>
            <a:r>
              <a:rPr lang="nl-BE" sz="1600" dirty="0" err="1"/>
              <a:t>underlying</a:t>
            </a:r>
            <a:r>
              <a:rPr lang="nl-BE" sz="1600" dirty="0"/>
              <a:t> </a:t>
            </a:r>
            <a:r>
              <a:rPr lang="nl-BE" sz="1600" dirty="0" err="1"/>
              <a:t>distribution</a:t>
            </a:r>
            <a:r>
              <a:rPr lang="nl-BE" sz="1600" dirty="0"/>
              <a:t>.</a:t>
            </a:r>
          </a:p>
          <a:p>
            <a:pPr marL="457200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1600" dirty="0" err="1"/>
              <a:t>Derive</a:t>
            </a:r>
            <a:r>
              <a:rPr lang="nl-BE" sz="1600" dirty="0"/>
              <a:t> </a:t>
            </a:r>
            <a:r>
              <a:rPr lang="nl-BE" sz="1600" dirty="0" err="1"/>
              <a:t>Gradients</a:t>
            </a:r>
            <a:r>
              <a:rPr lang="nl-BE" sz="1600" dirty="0"/>
              <a:t> </a:t>
            </a:r>
            <a:r>
              <a:rPr lang="nl-BE" sz="1600" dirty="0" err="1"/>
              <a:t>and</a:t>
            </a:r>
            <a:r>
              <a:rPr lang="nl-BE" sz="1600" dirty="0"/>
              <a:t> </a:t>
            </a:r>
            <a:r>
              <a:rPr lang="nl-BE" sz="1600" dirty="0" err="1"/>
              <a:t>Hessians</a:t>
            </a:r>
            <a:r>
              <a:rPr lang="nl-BE" sz="1600" dirty="0"/>
              <a:t> </a:t>
            </a:r>
            <a:r>
              <a:rPr lang="nl-BE" sz="1600" dirty="0" err="1"/>
              <a:t>for</a:t>
            </a:r>
            <a:r>
              <a:rPr lang="nl-BE" sz="1600" dirty="0"/>
              <a:t> </a:t>
            </a:r>
            <a:r>
              <a:rPr lang="nl-BE" sz="1600" dirty="0" err="1"/>
              <a:t>each</a:t>
            </a:r>
            <a:r>
              <a:rPr lang="nl-BE" sz="1600" dirty="0"/>
              <a:t> </a:t>
            </a:r>
            <a:r>
              <a:rPr lang="nl-BE" sz="1600" dirty="0" err="1"/>
              <a:t>distributional</a:t>
            </a:r>
            <a:r>
              <a:rPr lang="nl-BE" sz="1600" dirty="0"/>
              <a:t> parameter.</a:t>
            </a:r>
          </a:p>
          <a:p>
            <a:pPr marL="457200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1600" dirty="0"/>
              <a:t>Train </a:t>
            </a:r>
            <a:r>
              <a:rPr lang="nl-BE" sz="1600" dirty="0" err="1"/>
              <a:t>seperate</a:t>
            </a:r>
            <a:r>
              <a:rPr lang="nl-BE" sz="1600" dirty="0"/>
              <a:t> </a:t>
            </a:r>
            <a:r>
              <a:rPr lang="nl-BE" sz="1600" dirty="0" err="1"/>
              <a:t>groups</a:t>
            </a:r>
            <a:r>
              <a:rPr lang="nl-BE" sz="1600" dirty="0"/>
              <a:t> of trees </a:t>
            </a:r>
            <a:r>
              <a:rPr lang="nl-BE" sz="1600" dirty="0" err="1"/>
              <a:t>for</a:t>
            </a:r>
            <a:r>
              <a:rPr lang="nl-BE" sz="1600" dirty="0"/>
              <a:t> </a:t>
            </a:r>
            <a:r>
              <a:rPr lang="nl-BE" sz="1600" dirty="0" err="1"/>
              <a:t>each</a:t>
            </a:r>
            <a:r>
              <a:rPr lang="nl-BE" sz="1600" dirty="0"/>
              <a:t> parameter</a:t>
            </a:r>
          </a:p>
          <a:p>
            <a:pPr marL="457200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1600" dirty="0" err="1"/>
              <a:t>During</a:t>
            </a:r>
            <a:r>
              <a:rPr lang="nl-BE" sz="1600" dirty="0"/>
              <a:t> </a:t>
            </a:r>
            <a:r>
              <a:rPr lang="nl-BE" sz="1600" dirty="0" err="1"/>
              <a:t>each</a:t>
            </a:r>
            <a:r>
              <a:rPr lang="nl-BE" sz="1600" dirty="0"/>
              <a:t> </a:t>
            </a:r>
            <a:r>
              <a:rPr lang="nl-BE" sz="1600" dirty="0" err="1"/>
              <a:t>boosting</a:t>
            </a:r>
            <a:r>
              <a:rPr lang="nl-BE" sz="1600" dirty="0"/>
              <a:t> </a:t>
            </a:r>
            <a:r>
              <a:rPr lang="nl-BE" sz="1600" dirty="0" err="1"/>
              <a:t>round</a:t>
            </a:r>
            <a:r>
              <a:rPr lang="nl-BE" sz="1600" dirty="0"/>
              <a:t>, update </a:t>
            </a:r>
            <a:r>
              <a:rPr lang="nl-BE" sz="1600" dirty="0" err="1"/>
              <a:t>both</a:t>
            </a:r>
            <a:r>
              <a:rPr lang="nl-BE" sz="1600" dirty="0"/>
              <a:t> sets of tree </a:t>
            </a:r>
            <a:r>
              <a:rPr lang="nl-BE" sz="1600" dirty="0" err="1"/>
              <a:t>simultaneously</a:t>
            </a:r>
            <a:r>
              <a:rPr lang="nl-BE" sz="1600" dirty="0"/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34E166-DF83-E07F-ECFD-BBC9DB814C4C}"/>
              </a:ext>
            </a:extLst>
          </p:cNvPr>
          <p:cNvSpPr txBox="1"/>
          <p:nvPr/>
        </p:nvSpPr>
        <p:spPr>
          <a:xfrm>
            <a:off x="127786" y="4898722"/>
            <a:ext cx="60599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März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Alexander, and Thomas </a:t>
            </a:r>
            <a:r>
              <a:rPr lang="en-US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Kneib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"Distributional gradient boosting machines." </a:t>
            </a:r>
            <a:r>
              <a:rPr lang="en-US" sz="800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arXiv</a:t>
            </a:r>
            <a:r>
              <a:rPr lang="en-US" sz="8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e-prints</a:t>
            </a:r>
            <a:r>
              <a:rPr lang="en-US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(2022): arXiv-2204.</a:t>
            </a:r>
            <a:endParaRPr lang="nl-BE" sz="800" dirty="0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88B04E9D-F1A7-037F-AF10-3472B14DB7CC}"/>
              </a:ext>
            </a:extLst>
          </p:cNvPr>
          <p:cNvGrpSpPr/>
          <p:nvPr/>
        </p:nvGrpSpPr>
        <p:grpSpPr>
          <a:xfrm>
            <a:off x="6481219" y="1275313"/>
            <a:ext cx="2332288" cy="2437827"/>
            <a:chOff x="6364188" y="1445675"/>
            <a:chExt cx="2332288" cy="2437827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D60A190-85B5-1B0B-400A-E806C7CA4E33}"/>
                </a:ext>
              </a:extLst>
            </p:cNvPr>
            <p:cNvGrpSpPr/>
            <p:nvPr/>
          </p:nvGrpSpPr>
          <p:grpSpPr>
            <a:xfrm>
              <a:off x="6449649" y="1635515"/>
              <a:ext cx="1939233" cy="338554"/>
              <a:chOff x="6579307" y="2049063"/>
              <a:chExt cx="1939233" cy="338554"/>
            </a:xfrm>
          </p:grpSpPr>
          <p:pic>
            <p:nvPicPr>
              <p:cNvPr id="5" name="Content Placeholder 4">
                <a:extLst>
                  <a:ext uri="{FF2B5EF4-FFF2-40B4-BE49-F238E27FC236}">
                    <a16:creationId xmlns:a16="http://schemas.microsoft.com/office/drawing/2014/main" id="{51F5C5FB-A342-EC40-3632-93DF6BFFBC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79307" y="2049063"/>
                <a:ext cx="487437" cy="338554"/>
              </a:xfrm>
              <a:prstGeom prst="rect">
                <a:avLst/>
              </a:prstGeom>
            </p:spPr>
          </p:pic>
          <p:pic>
            <p:nvPicPr>
              <p:cNvPr id="6" name="Content Placeholder 4">
                <a:extLst>
                  <a:ext uri="{FF2B5EF4-FFF2-40B4-BE49-F238E27FC236}">
                    <a16:creationId xmlns:a16="http://schemas.microsoft.com/office/drawing/2014/main" id="{CD285355-9024-1D87-2790-8C6C1E5EDA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040765" y="2049063"/>
                <a:ext cx="487437" cy="338554"/>
              </a:xfrm>
              <a:prstGeom prst="rect">
                <a:avLst/>
              </a:prstGeom>
            </p:spPr>
          </p:pic>
          <p:pic>
            <p:nvPicPr>
              <p:cNvPr id="7" name="Content Placeholder 4">
                <a:extLst>
                  <a:ext uri="{FF2B5EF4-FFF2-40B4-BE49-F238E27FC236}">
                    <a16:creationId xmlns:a16="http://schemas.microsoft.com/office/drawing/2014/main" id="{B715FE4A-6417-C82B-7665-79EE300712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528202" y="2049063"/>
                <a:ext cx="487437" cy="338554"/>
              </a:xfrm>
              <a:prstGeom prst="rect">
                <a:avLst/>
              </a:prstGeom>
            </p:spPr>
          </p:pic>
          <p:pic>
            <p:nvPicPr>
              <p:cNvPr id="8" name="Content Placeholder 4">
                <a:extLst>
                  <a:ext uri="{FF2B5EF4-FFF2-40B4-BE49-F238E27FC236}">
                    <a16:creationId xmlns:a16="http://schemas.microsoft.com/office/drawing/2014/main" id="{ACD6027E-4612-1C97-CEDB-4A69F473B0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031103" y="2049063"/>
                <a:ext cx="487437" cy="338554"/>
              </a:xfrm>
              <a:prstGeom prst="rect">
                <a:avLst/>
              </a:prstGeom>
            </p:spPr>
          </p:pic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7E754ED-DAC7-6CEB-067D-B4C3A6AB7A62}"/>
                </a:ext>
              </a:extLst>
            </p:cNvPr>
            <p:cNvSpPr txBox="1"/>
            <p:nvPr/>
          </p:nvSpPr>
          <p:spPr>
            <a:xfrm>
              <a:off x="6998990" y="1445675"/>
              <a:ext cx="90687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/>
                <a:t>Total Trees</a:t>
              </a:r>
              <a:endParaRPr lang="nl-BE" sz="1100" b="1" dirty="0"/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EEFB4496-D2C9-F646-B41F-B90096AB54B3}"/>
                </a:ext>
              </a:extLst>
            </p:cNvPr>
            <p:cNvGrpSpPr/>
            <p:nvPr/>
          </p:nvGrpSpPr>
          <p:grpSpPr>
            <a:xfrm>
              <a:off x="6364188" y="2570291"/>
              <a:ext cx="948895" cy="338554"/>
              <a:chOff x="6200066" y="2814512"/>
              <a:chExt cx="948895" cy="338554"/>
            </a:xfrm>
          </p:grpSpPr>
          <p:pic>
            <p:nvPicPr>
              <p:cNvPr id="20" name="Content Placeholder 4">
                <a:extLst>
                  <a:ext uri="{FF2B5EF4-FFF2-40B4-BE49-F238E27FC236}">
                    <a16:creationId xmlns:a16="http://schemas.microsoft.com/office/drawing/2014/main" id="{A9EBBC6E-51B5-95E0-4886-B1971C6420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200066" y="2814512"/>
                <a:ext cx="487437" cy="338554"/>
              </a:xfrm>
              <a:prstGeom prst="rect">
                <a:avLst/>
              </a:prstGeom>
            </p:spPr>
          </p:pic>
          <p:pic>
            <p:nvPicPr>
              <p:cNvPr id="21" name="Content Placeholder 4">
                <a:extLst>
                  <a:ext uri="{FF2B5EF4-FFF2-40B4-BE49-F238E27FC236}">
                    <a16:creationId xmlns:a16="http://schemas.microsoft.com/office/drawing/2014/main" id="{A9B618FC-7174-29B5-41CF-1DC9EA0F78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661524" y="2814512"/>
                <a:ext cx="487437" cy="338554"/>
              </a:xfrm>
              <a:prstGeom prst="rect">
                <a:avLst/>
              </a:prstGeom>
            </p:spPr>
          </p:pic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9AF23644-F3B0-0E7E-10B9-BEC2D0236896}"/>
                </a:ext>
              </a:extLst>
            </p:cNvPr>
            <p:cNvGrpSpPr/>
            <p:nvPr/>
          </p:nvGrpSpPr>
          <p:grpSpPr>
            <a:xfrm>
              <a:off x="7637716" y="2555329"/>
              <a:ext cx="990338" cy="338554"/>
              <a:chOff x="7873442" y="2814512"/>
              <a:chExt cx="990338" cy="338554"/>
            </a:xfrm>
          </p:grpSpPr>
          <p:pic>
            <p:nvPicPr>
              <p:cNvPr id="22" name="Content Placeholder 4">
                <a:extLst>
                  <a:ext uri="{FF2B5EF4-FFF2-40B4-BE49-F238E27FC236}">
                    <a16:creationId xmlns:a16="http://schemas.microsoft.com/office/drawing/2014/main" id="{A19DFC9D-F670-4DEC-7A2A-A47770FA9E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873442" y="2814512"/>
                <a:ext cx="487437" cy="338554"/>
              </a:xfrm>
              <a:prstGeom prst="rect">
                <a:avLst/>
              </a:prstGeom>
            </p:spPr>
          </p:pic>
          <p:pic>
            <p:nvPicPr>
              <p:cNvPr id="23" name="Content Placeholder 4">
                <a:extLst>
                  <a:ext uri="{FF2B5EF4-FFF2-40B4-BE49-F238E27FC236}">
                    <a16:creationId xmlns:a16="http://schemas.microsoft.com/office/drawing/2014/main" id="{9A2FD4A6-BA0D-4441-451D-B0AEDDE92D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376343" y="2814512"/>
                <a:ext cx="487437" cy="338554"/>
              </a:xfrm>
              <a:prstGeom prst="rect">
                <a:avLst/>
              </a:prstGeom>
            </p:spPr>
          </p:pic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8225A87-B266-4432-6C34-62CDE2A66C0B}"/>
                </a:ext>
              </a:extLst>
            </p:cNvPr>
            <p:cNvSpPr txBox="1"/>
            <p:nvPr/>
          </p:nvSpPr>
          <p:spPr>
            <a:xfrm>
              <a:off x="6406211" y="2350872"/>
              <a:ext cx="90687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/>
                <a:t>Trees for </a:t>
              </a:r>
              <a:r>
                <a:rPr lang="el-GR" sz="1100" b="1" dirty="0"/>
                <a:t>μ</a:t>
              </a:r>
              <a:endParaRPr lang="nl-BE" sz="1100" b="1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56EFFE3-4515-B713-8E0B-41EA78853CBB}"/>
                </a:ext>
              </a:extLst>
            </p:cNvPr>
            <p:cNvSpPr txBox="1"/>
            <p:nvPr/>
          </p:nvSpPr>
          <p:spPr>
            <a:xfrm>
              <a:off x="7706138" y="2365095"/>
              <a:ext cx="99033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/>
                <a:t>Trees for </a:t>
              </a:r>
              <a:r>
                <a:rPr lang="el-GR" sz="1100" b="1" dirty="0"/>
                <a:t>σ</a:t>
              </a:r>
              <a:endParaRPr lang="nl-BE" sz="1100" b="1" dirty="0"/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2768E290-5092-5AB7-2318-CFDA1FD4A5D7}"/>
                </a:ext>
              </a:extLst>
            </p:cNvPr>
            <p:cNvGrpSpPr/>
            <p:nvPr/>
          </p:nvGrpSpPr>
          <p:grpSpPr>
            <a:xfrm>
              <a:off x="6482809" y="3544948"/>
              <a:ext cx="1939233" cy="338554"/>
              <a:chOff x="6537532" y="3637281"/>
              <a:chExt cx="1939233" cy="338554"/>
            </a:xfrm>
          </p:grpSpPr>
          <p:pic>
            <p:nvPicPr>
              <p:cNvPr id="26" name="Content Placeholder 4">
                <a:extLst>
                  <a:ext uri="{FF2B5EF4-FFF2-40B4-BE49-F238E27FC236}">
                    <a16:creationId xmlns:a16="http://schemas.microsoft.com/office/drawing/2014/main" id="{AD8EB5C1-62E4-DCB9-47C9-FDC6145E03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37532" y="3637281"/>
                <a:ext cx="487437" cy="338554"/>
              </a:xfrm>
              <a:prstGeom prst="rect">
                <a:avLst/>
              </a:prstGeom>
            </p:spPr>
          </p:pic>
          <p:pic>
            <p:nvPicPr>
              <p:cNvPr id="27" name="Content Placeholder 4">
                <a:extLst>
                  <a:ext uri="{FF2B5EF4-FFF2-40B4-BE49-F238E27FC236}">
                    <a16:creationId xmlns:a16="http://schemas.microsoft.com/office/drawing/2014/main" id="{C350D1C7-8729-E9EC-D998-C06CDCFCA6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998990" y="3637281"/>
                <a:ext cx="487437" cy="338554"/>
              </a:xfrm>
              <a:prstGeom prst="rect">
                <a:avLst/>
              </a:prstGeom>
            </p:spPr>
          </p:pic>
          <p:pic>
            <p:nvPicPr>
              <p:cNvPr id="28" name="Content Placeholder 4">
                <a:extLst>
                  <a:ext uri="{FF2B5EF4-FFF2-40B4-BE49-F238E27FC236}">
                    <a16:creationId xmlns:a16="http://schemas.microsoft.com/office/drawing/2014/main" id="{F487CCFC-A53B-66EA-4A36-7CF4709A5F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486427" y="3637281"/>
                <a:ext cx="487437" cy="338554"/>
              </a:xfrm>
              <a:prstGeom prst="rect">
                <a:avLst/>
              </a:prstGeom>
            </p:spPr>
          </p:pic>
          <p:pic>
            <p:nvPicPr>
              <p:cNvPr id="29" name="Content Placeholder 4">
                <a:extLst>
                  <a:ext uri="{FF2B5EF4-FFF2-40B4-BE49-F238E27FC236}">
                    <a16:creationId xmlns:a16="http://schemas.microsoft.com/office/drawing/2014/main" id="{E03C0FA5-36BF-C571-E07E-BA802D2063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989328" y="3637281"/>
                <a:ext cx="487437" cy="338554"/>
              </a:xfrm>
              <a:prstGeom prst="rect">
                <a:avLst/>
              </a:prstGeom>
            </p:spPr>
          </p:pic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C64D8B5-ABEC-E8C7-D891-42B601B64D41}"/>
                </a:ext>
              </a:extLst>
            </p:cNvPr>
            <p:cNvSpPr txBox="1"/>
            <p:nvPr/>
          </p:nvSpPr>
          <p:spPr>
            <a:xfrm>
              <a:off x="6776952" y="3295819"/>
              <a:ext cx="157153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/>
                <a:t>Simultaneous update</a:t>
              </a:r>
              <a:endParaRPr lang="nl-BE" sz="1100" b="1" dirty="0"/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BD78C314-A584-7362-9BBA-F92030F2CD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07058" y="2001784"/>
              <a:ext cx="428317" cy="35678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8086531A-1E95-9057-2CDA-1C60C0261C72}"/>
                </a:ext>
              </a:extLst>
            </p:cNvPr>
            <p:cNvCxnSpPr>
              <a:cxnSpLocks/>
            </p:cNvCxnSpPr>
            <p:nvPr/>
          </p:nvCxnSpPr>
          <p:spPr>
            <a:xfrm>
              <a:off x="7549160" y="1999087"/>
              <a:ext cx="424704" cy="35947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AB0749E3-D358-E4E9-DA1B-449A3EF1B99D}"/>
                </a:ext>
              </a:extLst>
            </p:cNvPr>
            <p:cNvCxnSpPr>
              <a:cxnSpLocks/>
            </p:cNvCxnSpPr>
            <p:nvPr/>
          </p:nvCxnSpPr>
          <p:spPr>
            <a:xfrm>
              <a:off x="6941973" y="2916639"/>
              <a:ext cx="393402" cy="37138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98E8BDF3-0A85-5699-A419-464D486306A7}"/>
                </a:ext>
              </a:extLst>
            </p:cNvPr>
            <p:cNvCxnSpPr>
              <a:cxnSpLocks/>
              <a:endCxn id="30" idx="0"/>
            </p:cNvCxnSpPr>
            <p:nvPr/>
          </p:nvCxnSpPr>
          <p:spPr>
            <a:xfrm flipH="1">
              <a:off x="7562721" y="2916639"/>
              <a:ext cx="411143" cy="37918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9" name="Picture 48">
            <a:extLst>
              <a:ext uri="{FF2B5EF4-FFF2-40B4-BE49-F238E27FC236}">
                <a16:creationId xmlns:a16="http://schemas.microsoft.com/office/drawing/2014/main" id="{E91AD396-2E76-7597-1E72-7E18E69EE5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7353" y="4246276"/>
            <a:ext cx="3460010" cy="542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5987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A886C36-A69E-303E-8315-FF18D6737D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266805"/>
            <a:ext cx="4507292" cy="225639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F8A9EA7-B78B-328E-95FA-E899659CD6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1817" y="3679332"/>
            <a:ext cx="1960365" cy="1435074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0791" b="31184"/>
          <a:stretch/>
        </p:blipFill>
        <p:spPr>
          <a:xfrm>
            <a:off x="8246922" y="4737317"/>
            <a:ext cx="897078" cy="341120"/>
          </a:xfrm>
          <a:prstGeom prst="rect">
            <a:avLst/>
          </a:prstGeom>
        </p:spPr>
      </p:pic>
      <p:sp>
        <p:nvSpPr>
          <p:cNvPr id="2" name="Tekstvak 6">
            <a:extLst>
              <a:ext uri="{FF2B5EF4-FFF2-40B4-BE49-F238E27FC236}">
                <a16:creationId xmlns:a16="http://schemas.microsoft.com/office/drawing/2014/main" id="{C19E6231-6ED4-0DFA-D8BA-ABBC61D78F1F}"/>
              </a:ext>
            </a:extLst>
          </p:cNvPr>
          <p:cNvSpPr txBox="1"/>
          <p:nvPr/>
        </p:nvSpPr>
        <p:spPr>
          <a:xfrm>
            <a:off x="127787" y="328782"/>
            <a:ext cx="8441026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6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Bootstraping.</a:t>
            </a:r>
            <a:br>
              <a:rPr lang="nl-BE" sz="2400" b="1" dirty="0">
                <a:latin typeface="Poppins" pitchFamily="2" charset="77"/>
                <a:cs typeface="Poppins" pitchFamily="2" charset="77"/>
              </a:rPr>
            </a:br>
            <a:r>
              <a:rPr lang="nl-BE" sz="2400" b="1" dirty="0" err="1">
                <a:latin typeface="Poppins" pitchFamily="2" charset="77"/>
                <a:cs typeface="Poppins" pitchFamily="2" charset="77"/>
              </a:rPr>
              <a:t>Rather</a:t>
            </a:r>
            <a:r>
              <a:rPr lang="nl-BE" sz="2400" b="1" dirty="0">
                <a:latin typeface="Poppins" pitchFamily="2" charset="77"/>
                <a:cs typeface="Poppins" pitchFamily="2" charset="77"/>
              </a:rPr>
              <a:t> </a:t>
            </a:r>
            <a:r>
              <a:rPr lang="nl-BE" sz="2400" b="1" dirty="0" err="1">
                <a:latin typeface="Poppins" pitchFamily="2" charset="77"/>
                <a:cs typeface="Poppins" pitchFamily="2" charset="77"/>
              </a:rPr>
              <a:t>Straighforward</a:t>
            </a:r>
            <a:r>
              <a:rPr lang="nl-BE" sz="2400" b="1" dirty="0">
                <a:latin typeface="Poppins" pitchFamily="2" charset="77"/>
                <a:cs typeface="Poppins" pitchFamily="2" charset="77"/>
              </a:rPr>
              <a:t> </a:t>
            </a:r>
            <a:r>
              <a:rPr lang="nl-BE" b="1" dirty="0">
                <a:latin typeface="Poppins" pitchFamily="2" charset="77"/>
                <a:cs typeface="Poppins" pitchFamily="2" charset="77"/>
              </a:rPr>
              <a:t>(Watch </a:t>
            </a:r>
            <a:r>
              <a:rPr lang="nl-BE" b="1" dirty="0" err="1">
                <a:latin typeface="Poppins" pitchFamily="2" charset="77"/>
                <a:cs typeface="Poppins" pitchFamily="2" charset="77"/>
              </a:rPr>
              <a:t>for</a:t>
            </a:r>
            <a:r>
              <a:rPr lang="nl-BE" b="1" dirty="0">
                <a:latin typeface="Poppins" pitchFamily="2" charset="77"/>
                <a:cs typeface="Poppins" pitchFamily="2" charset="77"/>
              </a:rPr>
              <a:t> </a:t>
            </a:r>
            <a:r>
              <a:rPr lang="nl-BE" b="1" dirty="0" err="1">
                <a:latin typeface="Poppins" pitchFamily="2" charset="77"/>
                <a:cs typeface="Poppins" pitchFamily="2" charset="77"/>
              </a:rPr>
              <a:t>Intermittency</a:t>
            </a:r>
            <a:r>
              <a:rPr lang="nl-BE" b="1" dirty="0">
                <a:latin typeface="Poppins" pitchFamily="2" charset="77"/>
                <a:cs typeface="Poppins" pitchFamily="2" charset="77"/>
              </a:rPr>
              <a:t>).</a:t>
            </a:r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91D948A-4C7B-C37C-E893-8792567E9CA9}"/>
              </a:ext>
            </a:extLst>
          </p:cNvPr>
          <p:cNvCxnSpPr>
            <a:cxnSpLocks/>
          </p:cNvCxnSpPr>
          <p:nvPr/>
        </p:nvCxnSpPr>
        <p:spPr>
          <a:xfrm>
            <a:off x="4186714" y="3067471"/>
            <a:ext cx="324802" cy="48375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2FDA185-402F-A739-6AC5-1C928D4B2718}"/>
              </a:ext>
            </a:extLst>
          </p:cNvPr>
          <p:cNvCxnSpPr>
            <a:cxnSpLocks/>
          </p:cNvCxnSpPr>
          <p:nvPr/>
        </p:nvCxnSpPr>
        <p:spPr>
          <a:xfrm flipH="1">
            <a:off x="1656423" y="3429732"/>
            <a:ext cx="146563" cy="32153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DAA6547D-F361-4CD7-68D0-10514274A1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458" y="3826536"/>
            <a:ext cx="1863629" cy="131696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B36C5B1-D37D-74CA-C194-91AA5C8811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5915" y="1402117"/>
            <a:ext cx="4270208" cy="213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9714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791" b="31184"/>
          <a:stretch/>
        </p:blipFill>
        <p:spPr>
          <a:xfrm>
            <a:off x="8246922" y="4737317"/>
            <a:ext cx="897078" cy="3411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48C9272-4CE6-6166-2117-86285CE8C39A}"/>
              </a:ext>
            </a:extLst>
          </p:cNvPr>
          <p:cNvSpPr txBox="1"/>
          <p:nvPr/>
        </p:nvSpPr>
        <p:spPr>
          <a:xfrm>
            <a:off x="49237" y="1374125"/>
            <a:ext cx="8541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Generate multiple predictions by sampling from a collection of past errors</a:t>
            </a:r>
          </a:p>
        </p:txBody>
      </p:sp>
      <p:sp>
        <p:nvSpPr>
          <p:cNvPr id="2" name="Tekstvak 6">
            <a:extLst>
              <a:ext uri="{FF2B5EF4-FFF2-40B4-BE49-F238E27FC236}">
                <a16:creationId xmlns:a16="http://schemas.microsoft.com/office/drawing/2014/main" id="{C19E6231-6ED4-0DFA-D8BA-ABBC61D78F1F}"/>
              </a:ext>
            </a:extLst>
          </p:cNvPr>
          <p:cNvSpPr txBox="1"/>
          <p:nvPr/>
        </p:nvSpPr>
        <p:spPr>
          <a:xfrm>
            <a:off x="127787" y="328782"/>
            <a:ext cx="6549184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6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Bootstraping.</a:t>
            </a:r>
            <a:br>
              <a:rPr lang="nl-BE" sz="2400" b="1" dirty="0">
                <a:latin typeface="Poppins" pitchFamily="2" charset="77"/>
                <a:cs typeface="Poppins" pitchFamily="2" charset="77"/>
              </a:rPr>
            </a:br>
            <a:r>
              <a:rPr lang="nl-BE" sz="2400" b="1" dirty="0">
                <a:latin typeface="Poppins" pitchFamily="2" charset="77"/>
                <a:cs typeface="Poppins" pitchFamily="2" charset="77"/>
              </a:rPr>
              <a:t>Important </a:t>
            </a:r>
            <a:r>
              <a:rPr lang="nl-BE" sz="2400" b="1" dirty="0" err="1">
                <a:latin typeface="Poppins" pitchFamily="2" charset="77"/>
                <a:cs typeface="Poppins" pitchFamily="2" charset="77"/>
              </a:rPr>
              <a:t>Notes</a:t>
            </a:r>
            <a:r>
              <a:rPr lang="nl-BE" sz="2400" b="1" dirty="0">
                <a:latin typeface="Poppins" pitchFamily="2" charset="77"/>
                <a:cs typeface="Poppins" pitchFamily="2" charset="77"/>
              </a:rPr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9BE98A-9065-ADE5-F6D6-E5579E7AC1B6}"/>
              </a:ext>
            </a:extLst>
          </p:cNvPr>
          <p:cNvSpPr txBox="1"/>
          <p:nvPr/>
        </p:nvSpPr>
        <p:spPr>
          <a:xfrm>
            <a:off x="49237" y="1783475"/>
            <a:ext cx="56240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/>
              <a:t>Assumes errors are </a:t>
            </a:r>
            <a:r>
              <a:rPr lang="en-US" dirty="0" err="1"/>
              <a:t>iid</a:t>
            </a:r>
            <a:r>
              <a:rPr lang="en-US" dirty="0"/>
              <a:t> with constant variance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/>
              <a:t>Assumes future errors will be like past errors</a:t>
            </a:r>
            <a:endParaRPr lang="nl-B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E641E7-D4B3-3F6E-453A-0B8473B7B3D7}"/>
              </a:ext>
            </a:extLst>
          </p:cNvPr>
          <p:cNvSpPr txBox="1"/>
          <p:nvPr/>
        </p:nvSpPr>
        <p:spPr>
          <a:xfrm>
            <a:off x="211469" y="2882645"/>
            <a:ext cx="3733725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Where to sample from?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600" dirty="0"/>
              <a:t>In-sample errors -&gt; not representative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600" dirty="0"/>
              <a:t>Validation errors -&gt; limited</a:t>
            </a:r>
          </a:p>
          <a:p>
            <a:endParaRPr lang="en-US" sz="1600" dirty="0"/>
          </a:p>
          <a:p>
            <a:r>
              <a:rPr lang="en-US" sz="1600" dirty="0"/>
              <a:t>Alternative: Non-uniformly weighted sampling</a:t>
            </a:r>
            <a:endParaRPr lang="nl-BE" sz="1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033DA3-1869-5D24-A84B-AC33D3EBC769}"/>
              </a:ext>
            </a:extLst>
          </p:cNvPr>
          <p:cNvSpPr txBox="1"/>
          <p:nvPr/>
        </p:nvSpPr>
        <p:spPr>
          <a:xfrm>
            <a:off x="4320086" y="2759534"/>
            <a:ext cx="4053381" cy="18158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How to sample?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600" dirty="0"/>
              <a:t>One-step-ahead errors </a:t>
            </a:r>
          </a:p>
          <a:p>
            <a:pPr marL="117475" indent="228600">
              <a:buFont typeface="Arial" panose="020B0604020202020204" pitchFamily="34" charset="0"/>
              <a:buChar char="•"/>
            </a:pPr>
            <a:r>
              <a:rPr lang="en-US" sz="1600" dirty="0"/>
              <a:t>Matches the recursive forecaster</a:t>
            </a:r>
          </a:p>
          <a:p>
            <a:pPr marL="117475" indent="228600">
              <a:buFont typeface="Arial" panose="020B0604020202020204" pitchFamily="34" charset="0"/>
              <a:buChar char="•"/>
            </a:pPr>
            <a:r>
              <a:rPr lang="en-US" sz="1600" dirty="0"/>
              <a:t>Not representative on longer horizons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600" dirty="0"/>
              <a:t>Per horizon errors</a:t>
            </a:r>
          </a:p>
          <a:p>
            <a:pPr marL="117475" indent="228600">
              <a:buFont typeface="Arial" panose="020B0604020202020204" pitchFamily="34" charset="0"/>
              <a:buChar char="•"/>
            </a:pPr>
            <a:r>
              <a:rPr lang="en-US" sz="1600" dirty="0"/>
              <a:t>Quantify uncertainty per horizon</a:t>
            </a:r>
          </a:p>
          <a:p>
            <a:pPr marL="117475" indent="228600">
              <a:buFont typeface="Arial" panose="020B0604020202020204" pitchFamily="34" charset="0"/>
              <a:buChar char="•"/>
            </a:pPr>
            <a:r>
              <a:rPr lang="en-US" sz="1600" dirty="0"/>
              <a:t>Limited data to sample</a:t>
            </a:r>
          </a:p>
        </p:txBody>
      </p:sp>
    </p:spTree>
    <p:extLst>
      <p:ext uri="{BB962C8B-B14F-4D97-AF65-F5344CB8AC3E}">
        <p14:creationId xmlns:p14="http://schemas.microsoft.com/office/powerpoint/2010/main" val="13090296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6">
            <a:extLst>
              <a:ext uri="{FF2B5EF4-FFF2-40B4-BE49-F238E27FC236}">
                <a16:creationId xmlns:a16="http://schemas.microsoft.com/office/drawing/2014/main" id="{C19E6231-6ED4-0DFA-D8BA-ABBC61D78F1F}"/>
              </a:ext>
            </a:extLst>
          </p:cNvPr>
          <p:cNvSpPr txBox="1"/>
          <p:nvPr/>
        </p:nvSpPr>
        <p:spPr>
          <a:xfrm>
            <a:off x="127787" y="328782"/>
            <a:ext cx="6549184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6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Empirical</a:t>
            </a:r>
            <a:r>
              <a:rPr lang="nl-BE" sz="16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6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Methods</a:t>
            </a:r>
            <a:r>
              <a:rPr lang="nl-BE" sz="16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.</a:t>
            </a:r>
            <a:br>
              <a:rPr lang="nl-BE" sz="2400" b="1" dirty="0">
                <a:latin typeface="Poppins" pitchFamily="2" charset="77"/>
                <a:cs typeface="Poppins" pitchFamily="2" charset="77"/>
              </a:rPr>
            </a:br>
            <a:r>
              <a:rPr lang="nl-BE" sz="2400" b="1" dirty="0">
                <a:latin typeface="Poppins" pitchFamily="2" charset="77"/>
                <a:cs typeface="Poppins" pitchFamily="2" charset="77"/>
              </a:rPr>
              <a:t>Non-</a:t>
            </a:r>
            <a:r>
              <a:rPr lang="nl-BE" sz="2400" b="1" dirty="0" err="1">
                <a:latin typeface="Poppins" pitchFamily="2" charset="77"/>
                <a:cs typeface="Poppins" pitchFamily="2" charset="77"/>
              </a:rPr>
              <a:t>Paremetric</a:t>
            </a:r>
            <a:r>
              <a:rPr lang="nl-BE" sz="2400" b="1" dirty="0">
                <a:latin typeface="Poppins" pitchFamily="2" charset="77"/>
                <a:cs typeface="Poppins" pitchFamily="2" charset="77"/>
              </a:rPr>
              <a:t>, Model – </a:t>
            </a:r>
            <a:r>
              <a:rPr lang="nl-BE" sz="2400" b="1" dirty="0" err="1">
                <a:latin typeface="Poppins" pitchFamily="2" charset="77"/>
                <a:cs typeface="Poppins" pitchFamily="2" charset="77"/>
              </a:rPr>
              <a:t>Agnostic</a:t>
            </a:r>
            <a:r>
              <a:rPr lang="nl-BE" sz="2400" b="1" dirty="0">
                <a:latin typeface="Poppins" pitchFamily="2" charset="77"/>
                <a:cs typeface="Poppins" pitchFamily="2" charset="77"/>
              </a:rPr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A10802-0975-9527-DCF1-376546C2219C}"/>
              </a:ext>
            </a:extLst>
          </p:cNvPr>
          <p:cNvSpPr txBox="1"/>
          <p:nvPr/>
        </p:nvSpPr>
        <p:spPr>
          <a:xfrm>
            <a:off x="127787" y="1343317"/>
            <a:ext cx="70989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Extract quantiles from the distribution of errors on a validation set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D3500A4-C646-4E97-69C4-89E9E2B32E57}"/>
              </a:ext>
            </a:extLst>
          </p:cNvPr>
          <p:cNvSpPr txBox="1"/>
          <p:nvPr/>
        </p:nvSpPr>
        <p:spPr>
          <a:xfrm>
            <a:off x="61702" y="1633566"/>
            <a:ext cx="9082297" cy="1162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9863" indent="-16986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Direct Empirical: Extract a, 1-a quantiles from the errors’ distribution.</a:t>
            </a:r>
          </a:p>
          <a:p>
            <a:pPr marL="169863" indent="-16986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KDE: Estimate Kernel Density of the errors. Then extract a, 1-a quantiles.</a:t>
            </a:r>
          </a:p>
          <a:p>
            <a:pPr marL="169863" indent="-16986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Conformal Predictions : Extract 1 - a/2 quantile from the absolute errors distribution (More variations).</a:t>
            </a:r>
            <a:endParaRPr lang="nl-BE" sz="16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67A97D1-CF42-73A9-43FE-97459AC01630}"/>
              </a:ext>
            </a:extLst>
          </p:cNvPr>
          <p:cNvGrpSpPr/>
          <p:nvPr/>
        </p:nvGrpSpPr>
        <p:grpSpPr>
          <a:xfrm>
            <a:off x="6269404" y="1509841"/>
            <a:ext cx="2812894" cy="704781"/>
            <a:chOff x="6331106" y="1462677"/>
            <a:chExt cx="2812894" cy="70478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88AC2401-545C-EA24-931A-FCECC39DDCA0}"/>
                    </a:ext>
                  </a:extLst>
                </p:cNvPr>
                <p:cNvSpPr txBox="1"/>
                <p:nvPr/>
              </p:nvSpPr>
              <p:spPr>
                <a:xfrm>
                  <a:off x="6331106" y="1722605"/>
                  <a:ext cx="281289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±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nl-BE" dirty="0"/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88AC2401-545C-EA24-931A-FCECC39DDCA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31106" y="1722605"/>
                  <a:ext cx="2812894" cy="369332"/>
                </a:xfrm>
                <a:prstGeom prst="rect">
                  <a:avLst/>
                </a:prstGeom>
                <a:blipFill>
                  <a:blip r:embed="rId3"/>
                  <a:stretch>
                    <a:fillRect t="-6557" b="-13115"/>
                  </a:stretch>
                </a:blipFill>
              </p:spPr>
              <p:txBody>
                <a:bodyPr/>
                <a:lstStyle/>
                <a:p>
                  <a:r>
                    <a:rPr lang="nl-B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0167FC7-C4EF-5F23-F116-9C85279EC61D}"/>
                </a:ext>
              </a:extLst>
            </p:cNvPr>
            <p:cNvSpPr txBox="1"/>
            <p:nvPr/>
          </p:nvSpPr>
          <p:spPr>
            <a:xfrm>
              <a:off x="6915331" y="1462677"/>
              <a:ext cx="16444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</a:rPr>
                <a:t>Prediction - Interval</a:t>
              </a:r>
              <a:endParaRPr lang="nl-BE" sz="1400" dirty="0">
                <a:solidFill>
                  <a:srgbClr val="FF0000"/>
                </a:solidFill>
              </a:endParaRPr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8D3D8217-4DF1-42FE-A384-971B1630375A}"/>
                </a:ext>
              </a:extLst>
            </p:cNvPr>
            <p:cNvSpPr/>
            <p:nvPr/>
          </p:nvSpPr>
          <p:spPr>
            <a:xfrm>
              <a:off x="6854673" y="1462678"/>
              <a:ext cx="1705101" cy="704780"/>
            </a:xfrm>
            <a:prstGeom prst="round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dirty="0"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5635551E-2A3F-5452-650B-085A3EF9354D}"/>
              </a:ext>
            </a:extLst>
          </p:cNvPr>
          <p:cNvSpPr txBox="1"/>
          <p:nvPr/>
        </p:nvSpPr>
        <p:spPr>
          <a:xfrm>
            <a:off x="153834" y="4804946"/>
            <a:ext cx="88363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7475" indent="-117475">
              <a:buFont typeface="Arial" panose="020B0604020202020204" pitchFamily="34" charset="0"/>
              <a:buChar char="•"/>
            </a:pPr>
            <a:r>
              <a:rPr lang="nl-BE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Trapero</a:t>
            </a:r>
            <a:r>
              <a:rPr lang="nl-BE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Juan R., Manuel </a:t>
            </a:r>
            <a:r>
              <a:rPr lang="nl-BE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Cardos</a:t>
            </a:r>
            <a:r>
              <a:rPr lang="nl-BE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nl-BE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and</a:t>
            </a:r>
            <a:r>
              <a:rPr lang="nl-BE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nl-BE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Nikolaos</a:t>
            </a:r>
            <a:r>
              <a:rPr lang="nl-BE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nl-BE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Kourentzes</a:t>
            </a:r>
            <a:r>
              <a:rPr lang="nl-BE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"</a:t>
            </a:r>
            <a:r>
              <a:rPr lang="nl-BE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Empirical</a:t>
            </a:r>
            <a:r>
              <a:rPr lang="nl-BE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nl-BE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safety</a:t>
            </a:r>
            <a:r>
              <a:rPr lang="nl-BE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stock </a:t>
            </a:r>
            <a:r>
              <a:rPr lang="nl-BE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estimation</a:t>
            </a:r>
            <a:r>
              <a:rPr lang="nl-BE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nl-BE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based</a:t>
            </a:r>
            <a:r>
              <a:rPr lang="nl-BE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lang="nl-BE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kernel</a:t>
            </a:r>
            <a:r>
              <a:rPr lang="nl-BE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nl-BE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and</a:t>
            </a:r>
            <a:r>
              <a:rPr lang="nl-BE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GARCH </a:t>
            </a:r>
            <a:r>
              <a:rPr lang="nl-BE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models</a:t>
            </a:r>
            <a:r>
              <a:rPr lang="nl-BE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." </a:t>
            </a:r>
            <a:r>
              <a:rPr lang="nl-BE" sz="8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Omega</a:t>
            </a:r>
            <a:r>
              <a:rPr lang="nl-BE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84 (2019): 199-211.</a:t>
            </a:r>
          </a:p>
          <a:p>
            <a:pPr marL="117475" indent="-117475">
              <a:buFont typeface="Arial" panose="020B0604020202020204" pitchFamily="34" charset="0"/>
              <a:buChar char="•"/>
            </a:pPr>
            <a:r>
              <a:rPr lang="nl-BE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Stankeviciute</a:t>
            </a:r>
            <a:r>
              <a:rPr lang="nl-BE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nl-BE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Kamile</a:t>
            </a:r>
            <a:r>
              <a:rPr lang="nl-BE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Ahmed M </a:t>
            </a:r>
            <a:r>
              <a:rPr lang="nl-BE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Alaa</a:t>
            </a:r>
            <a:r>
              <a:rPr lang="nl-BE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nl-BE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and</a:t>
            </a:r>
            <a:r>
              <a:rPr lang="nl-BE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nl-BE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Mihaela</a:t>
            </a:r>
            <a:r>
              <a:rPr lang="nl-BE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van der Schaar. "</a:t>
            </a:r>
            <a:r>
              <a:rPr lang="nl-BE" sz="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Conformal</a:t>
            </a:r>
            <a:r>
              <a:rPr lang="nl-BE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time-series forecasting." </a:t>
            </a:r>
            <a:r>
              <a:rPr lang="nl-BE" sz="8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Advances in </a:t>
            </a:r>
            <a:r>
              <a:rPr lang="nl-BE" sz="800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neural</a:t>
            </a:r>
            <a:r>
              <a:rPr lang="nl-BE" sz="8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information processing systems</a:t>
            </a:r>
            <a:r>
              <a:rPr lang="nl-BE" sz="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34 (2021): 6216-6228.</a:t>
            </a:r>
            <a:endParaRPr lang="nl-BE" sz="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B930E0-C924-DA06-BF60-F7C837604D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244" y="2849626"/>
            <a:ext cx="2476347" cy="191750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2BB5BDD-E2B4-18AC-8375-F409EB013C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4360" y="2849626"/>
            <a:ext cx="2463727" cy="1907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9439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6">
            <a:extLst>
              <a:ext uri="{FF2B5EF4-FFF2-40B4-BE49-F238E27FC236}">
                <a16:creationId xmlns:a16="http://schemas.microsoft.com/office/drawing/2014/main" id="{C19E6231-6ED4-0DFA-D8BA-ABBC61D78F1F}"/>
              </a:ext>
            </a:extLst>
          </p:cNvPr>
          <p:cNvSpPr txBox="1"/>
          <p:nvPr/>
        </p:nvSpPr>
        <p:spPr>
          <a:xfrm>
            <a:off x="127787" y="328782"/>
            <a:ext cx="6549184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6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Experimental</a:t>
            </a:r>
            <a:r>
              <a:rPr lang="nl-BE" sz="16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Design.</a:t>
            </a:r>
            <a:br>
              <a:rPr lang="nl-BE" sz="2400" b="1" dirty="0">
                <a:latin typeface="Poppins" pitchFamily="2" charset="77"/>
                <a:cs typeface="Poppins" pitchFamily="2" charset="77"/>
              </a:rPr>
            </a:br>
            <a:r>
              <a:rPr lang="nl-BE" sz="2400" b="1" dirty="0">
                <a:latin typeface="Poppins" pitchFamily="2" charset="77"/>
                <a:cs typeface="Poppins" pitchFamily="2" charset="77"/>
              </a:rPr>
              <a:t>Case Studies </a:t>
            </a:r>
            <a:r>
              <a:rPr lang="nl-BE" sz="2400" b="1" dirty="0" err="1">
                <a:latin typeface="Poppins" pitchFamily="2" charset="77"/>
                <a:cs typeface="Poppins" pitchFamily="2" charset="77"/>
              </a:rPr>
              <a:t>from</a:t>
            </a:r>
            <a:r>
              <a:rPr lang="nl-BE" sz="2400" b="1" dirty="0">
                <a:latin typeface="Poppins" pitchFamily="2" charset="77"/>
                <a:cs typeface="Poppins" pitchFamily="2" charset="77"/>
              </a:rPr>
              <a:t> </a:t>
            </a:r>
            <a:r>
              <a:rPr lang="nl-BE" sz="2400" b="1" dirty="0" err="1">
                <a:latin typeface="Poppins" pitchFamily="2" charset="77"/>
                <a:cs typeface="Poppins" pitchFamily="2" charset="77"/>
              </a:rPr>
              <a:t>the</a:t>
            </a:r>
            <a:r>
              <a:rPr lang="nl-BE" sz="2400" b="1" dirty="0">
                <a:latin typeface="Poppins" pitchFamily="2" charset="77"/>
                <a:cs typeface="Poppins" pitchFamily="2" charset="77"/>
              </a:rPr>
              <a:t> Food Sector.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807923-AA94-A2E9-1199-A280AA8066F7}"/>
              </a:ext>
            </a:extLst>
          </p:cNvPr>
          <p:cNvSpPr txBox="1"/>
          <p:nvPr/>
        </p:nvSpPr>
        <p:spPr>
          <a:xfrm>
            <a:off x="144394" y="1416295"/>
            <a:ext cx="485210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We partner with food companies to tackle food waste.</a:t>
            </a:r>
          </a:p>
          <a:p>
            <a:pPr marL="287338" indent="-228600">
              <a:buFont typeface="Arial" panose="020B0604020202020204" pitchFamily="34" charset="0"/>
              <a:buChar char="•"/>
            </a:pPr>
            <a:r>
              <a:rPr lang="nl-BE" sz="1600" dirty="0"/>
              <a:t>Daily </a:t>
            </a:r>
            <a:r>
              <a:rPr lang="nl-BE" sz="1600" dirty="0" err="1"/>
              <a:t>demand</a:t>
            </a:r>
            <a:r>
              <a:rPr lang="nl-BE" sz="1600" dirty="0"/>
              <a:t> of ready-</a:t>
            </a:r>
            <a:r>
              <a:rPr lang="nl-BE" sz="1600" dirty="0" err="1"/>
              <a:t>to</a:t>
            </a:r>
            <a:r>
              <a:rPr lang="nl-BE" sz="1600" dirty="0"/>
              <a:t>-</a:t>
            </a:r>
            <a:r>
              <a:rPr lang="nl-BE" sz="1600" dirty="0" err="1"/>
              <a:t>eat</a:t>
            </a:r>
            <a:r>
              <a:rPr lang="nl-BE" sz="1600" dirty="0"/>
              <a:t> </a:t>
            </a:r>
            <a:r>
              <a:rPr lang="nl-BE" sz="1600" dirty="0" err="1"/>
              <a:t>meals</a:t>
            </a:r>
            <a:r>
              <a:rPr lang="nl-BE" sz="1600" dirty="0"/>
              <a:t>.</a:t>
            </a:r>
          </a:p>
          <a:p>
            <a:pPr marL="287338" indent="-228600">
              <a:buFont typeface="Arial" panose="020B0604020202020204" pitchFamily="34" charset="0"/>
              <a:buChar char="•"/>
            </a:pPr>
            <a:r>
              <a:rPr lang="nl-BE" sz="1600" dirty="0"/>
              <a:t>Forecast horizon is 7 </a:t>
            </a:r>
            <a:r>
              <a:rPr lang="nl-BE" sz="1600" dirty="0" err="1"/>
              <a:t>days</a:t>
            </a:r>
            <a:r>
              <a:rPr lang="nl-BE" sz="1600" dirty="0"/>
              <a:t>.</a:t>
            </a:r>
          </a:p>
          <a:p>
            <a:pPr marL="287338" indent="-228600">
              <a:buFont typeface="Arial" panose="020B0604020202020204" pitchFamily="34" charset="0"/>
              <a:buChar char="•"/>
            </a:pPr>
            <a:r>
              <a:rPr lang="nl-BE" sz="1600" dirty="0"/>
              <a:t>A </a:t>
            </a:r>
            <a:r>
              <a:rPr lang="nl-BE" sz="1600" dirty="0" err="1"/>
              <a:t>total</a:t>
            </a:r>
            <a:r>
              <a:rPr lang="nl-BE" sz="1600" dirty="0"/>
              <a:t> of 5 rolling </a:t>
            </a:r>
            <a:r>
              <a:rPr lang="nl-BE" sz="1600" dirty="0" err="1"/>
              <a:t>origins</a:t>
            </a:r>
            <a:r>
              <a:rPr lang="nl-BE" sz="1600" dirty="0"/>
              <a:t>.</a:t>
            </a:r>
          </a:p>
          <a:p>
            <a:pPr marL="287338" indent="-228600">
              <a:buFont typeface="Arial" panose="020B0604020202020204" pitchFamily="34" charset="0"/>
              <a:buChar char="•"/>
            </a:pPr>
            <a:r>
              <a:rPr lang="nl-BE" sz="1600" dirty="0" err="1"/>
              <a:t>Newsvendor</a:t>
            </a:r>
            <a:r>
              <a:rPr lang="nl-BE" sz="1600" dirty="0"/>
              <a:t> </a:t>
            </a:r>
            <a:r>
              <a:rPr lang="nl-BE" sz="1600" dirty="0" err="1"/>
              <a:t>problem</a:t>
            </a:r>
            <a:endParaRPr lang="nl-BE" sz="1600" dirty="0"/>
          </a:p>
          <a:p>
            <a:pPr marL="287338" indent="-228600">
              <a:buFont typeface="Arial" panose="020B0604020202020204" pitchFamily="34" charset="0"/>
              <a:buChar char="•"/>
            </a:pPr>
            <a:r>
              <a:rPr lang="nl-BE" sz="1600" dirty="0"/>
              <a:t>We </a:t>
            </a:r>
            <a:r>
              <a:rPr lang="nl-BE" sz="1600" dirty="0" err="1"/>
              <a:t>use</a:t>
            </a:r>
            <a:r>
              <a:rPr lang="nl-BE" sz="1600" dirty="0"/>
              <a:t> LGBM as </a:t>
            </a:r>
            <a:r>
              <a:rPr lang="nl-BE" sz="1600" dirty="0" err="1"/>
              <a:t>the</a:t>
            </a:r>
            <a:r>
              <a:rPr lang="nl-BE" sz="1600" dirty="0"/>
              <a:t> </a:t>
            </a:r>
            <a:r>
              <a:rPr lang="nl-BE" sz="1600" dirty="0" err="1"/>
              <a:t>underlying</a:t>
            </a:r>
            <a:r>
              <a:rPr lang="nl-BE" sz="1600" dirty="0"/>
              <a:t> GBDT model.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08EE16-FE71-F006-64EC-119953E70FE5}"/>
              </a:ext>
            </a:extLst>
          </p:cNvPr>
          <p:cNvSpPr txBox="1"/>
          <p:nvPr/>
        </p:nvSpPr>
        <p:spPr>
          <a:xfrm>
            <a:off x="105650" y="3105754"/>
            <a:ext cx="49048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We evaluate on:</a:t>
            </a: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en-US" sz="1600" dirty="0"/>
              <a:t>Prediction Interval Properties</a:t>
            </a:r>
          </a:p>
          <a:p>
            <a:pPr marL="398463" lvl="1" indent="-169863">
              <a:buFont typeface="Arial" panose="020B0604020202020204" pitchFamily="34" charset="0"/>
              <a:buChar char="•"/>
            </a:pPr>
            <a:r>
              <a:rPr lang="en-US" sz="1600" dirty="0"/>
              <a:t>Scaled Pinball Loss (Scaled with In-Sample-MAE)</a:t>
            </a:r>
          </a:p>
          <a:p>
            <a:pPr marL="398463" lvl="1" indent="-169863">
              <a:buFont typeface="Arial" panose="020B0604020202020204" pitchFamily="34" charset="0"/>
              <a:buChar char="•"/>
            </a:pPr>
            <a:r>
              <a:rPr lang="en-US" sz="1600" dirty="0"/>
              <a:t>Continuous Ranked Probability Score (CRPS)</a:t>
            </a: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en-US" sz="1600" dirty="0"/>
              <a:t>Coverage and Width.</a:t>
            </a: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en-US" sz="1600" dirty="0"/>
              <a:t>Inventory Simulations.</a:t>
            </a:r>
            <a:endParaRPr lang="nl-BE" sz="1600" dirty="0"/>
          </a:p>
        </p:txBody>
      </p:sp>
      <p:pic>
        <p:nvPicPr>
          <p:cNvPr id="7" name="Picture 2" descr="Δεν υπάρχει διαθέσιμη περιγραφή.">
            <a:extLst>
              <a:ext uri="{FF2B5EF4-FFF2-40B4-BE49-F238E27FC236}">
                <a16:creationId xmlns:a16="http://schemas.microsoft.com/office/drawing/2014/main" id="{020BC520-CFC0-CDD5-9E6B-D2624B9579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456"/>
          <a:stretch/>
        </p:blipFill>
        <p:spPr bwMode="auto">
          <a:xfrm>
            <a:off x="4979894" y="1689513"/>
            <a:ext cx="1850302" cy="1401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Δεν υπάρχει διαθέσιμη περιγραφή.">
            <a:extLst>
              <a:ext uri="{FF2B5EF4-FFF2-40B4-BE49-F238E27FC236}">
                <a16:creationId xmlns:a16="http://schemas.microsoft.com/office/drawing/2014/main" id="{2E9B8BF9-A679-5F33-D131-5425C9F80F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482"/>
          <a:stretch/>
        </p:blipFill>
        <p:spPr bwMode="auto">
          <a:xfrm>
            <a:off x="4933127" y="3566291"/>
            <a:ext cx="1851667" cy="140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Δεν υπάρχει διαθέσιμη περιγραφή.">
            <a:extLst>
              <a:ext uri="{FF2B5EF4-FFF2-40B4-BE49-F238E27FC236}">
                <a16:creationId xmlns:a16="http://schemas.microsoft.com/office/drawing/2014/main" id="{2A8A3AEE-7CF7-B522-1B5F-450F2CB73F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753"/>
          <a:stretch/>
        </p:blipFill>
        <p:spPr bwMode="auto">
          <a:xfrm>
            <a:off x="6998546" y="1689514"/>
            <a:ext cx="1857859" cy="1401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 descr="Δεν υπάρχει διαθέσιμη περιγραφή.">
            <a:extLst>
              <a:ext uri="{FF2B5EF4-FFF2-40B4-BE49-F238E27FC236}">
                <a16:creationId xmlns:a16="http://schemas.microsoft.com/office/drawing/2014/main" id="{C1E8E028-AD9C-359C-9241-87C9A95B34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5530"/>
          <a:stretch/>
        </p:blipFill>
        <p:spPr bwMode="auto">
          <a:xfrm>
            <a:off x="7076338" y="3620800"/>
            <a:ext cx="1850302" cy="140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309646C-99A7-3BF2-77DF-E366A534DA34}"/>
              </a:ext>
            </a:extLst>
          </p:cNvPr>
          <p:cNvSpPr txBox="1"/>
          <p:nvPr/>
        </p:nvSpPr>
        <p:spPr>
          <a:xfrm>
            <a:off x="4940445" y="1436640"/>
            <a:ext cx="25957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16 Time series, 11.5 months</a:t>
            </a:r>
            <a:endParaRPr lang="nl-BE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5B8E5C-90F1-C338-62DD-68ECDF8317DF}"/>
              </a:ext>
            </a:extLst>
          </p:cNvPr>
          <p:cNvSpPr txBox="1"/>
          <p:nvPr/>
        </p:nvSpPr>
        <p:spPr>
          <a:xfrm>
            <a:off x="7224043" y="1436640"/>
            <a:ext cx="19199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55 Time series, 8 Years</a:t>
            </a:r>
            <a:endParaRPr lang="nl-BE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DD89240-DF38-9AB3-EFAB-7BE79A4D0A2F}"/>
              </a:ext>
            </a:extLst>
          </p:cNvPr>
          <p:cNvSpPr txBox="1"/>
          <p:nvPr/>
        </p:nvSpPr>
        <p:spPr>
          <a:xfrm>
            <a:off x="5112598" y="3343801"/>
            <a:ext cx="15848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254 Meals, 8 Months</a:t>
            </a:r>
            <a:endParaRPr lang="nl-BE" sz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5F8107B-86E0-5464-3EFE-B4E5FCB6205A}"/>
              </a:ext>
            </a:extLst>
          </p:cNvPr>
          <p:cNvSpPr txBox="1"/>
          <p:nvPr/>
        </p:nvSpPr>
        <p:spPr>
          <a:xfrm>
            <a:off x="7280579" y="3343800"/>
            <a:ext cx="16460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55 Meals, 23 Months</a:t>
            </a:r>
            <a:endParaRPr lang="nl-BE" sz="1200" dirty="0"/>
          </a:p>
        </p:txBody>
      </p:sp>
    </p:spTree>
    <p:extLst>
      <p:ext uri="{BB962C8B-B14F-4D97-AF65-F5344CB8AC3E}">
        <p14:creationId xmlns:p14="http://schemas.microsoft.com/office/powerpoint/2010/main" val="34672088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vak 6">
            <a:extLst>
              <a:ext uri="{FF2B5EF4-FFF2-40B4-BE49-F238E27FC236}">
                <a16:creationId xmlns:a16="http://schemas.microsoft.com/office/drawing/2014/main" id="{BCD33CF9-4B82-A389-B606-6135DDE34BAA}"/>
              </a:ext>
            </a:extLst>
          </p:cNvPr>
          <p:cNvSpPr txBox="1"/>
          <p:nvPr/>
        </p:nvSpPr>
        <p:spPr>
          <a:xfrm>
            <a:off x="127787" y="328782"/>
            <a:ext cx="6549184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6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Results</a:t>
            </a:r>
            <a:br>
              <a:rPr lang="nl-BE" sz="2400" b="1" dirty="0">
                <a:latin typeface="Poppins" pitchFamily="2" charset="77"/>
                <a:cs typeface="Poppins" pitchFamily="2" charset="77"/>
              </a:rPr>
            </a:br>
            <a:r>
              <a:rPr lang="nl-BE" sz="2400" b="1" dirty="0">
                <a:latin typeface="Poppins" pitchFamily="2" charset="77"/>
                <a:cs typeface="Poppins" pitchFamily="2" charset="77"/>
              </a:rPr>
              <a:t>The </a:t>
            </a:r>
            <a:r>
              <a:rPr lang="nl-BE" sz="2400" b="1" dirty="0" err="1">
                <a:latin typeface="Poppins" pitchFamily="2" charset="77"/>
                <a:cs typeface="Poppins" pitchFamily="2" charset="77"/>
              </a:rPr>
              <a:t>Typical</a:t>
            </a:r>
            <a:r>
              <a:rPr lang="nl-BE" sz="2400" b="1" dirty="0">
                <a:latin typeface="Poppins" pitchFamily="2" charset="77"/>
                <a:cs typeface="Poppins" pitchFamily="2" charset="77"/>
              </a:rPr>
              <a:t> Slide </a:t>
            </a:r>
            <a:r>
              <a:rPr lang="nl-BE" sz="2400" b="1" dirty="0" err="1">
                <a:latin typeface="Poppins" pitchFamily="2" charset="77"/>
                <a:cs typeface="Poppins" pitchFamily="2" charset="77"/>
              </a:rPr>
              <a:t>with</a:t>
            </a:r>
            <a:r>
              <a:rPr lang="nl-BE" sz="2400" b="1" dirty="0">
                <a:latin typeface="Poppins" pitchFamily="2" charset="77"/>
                <a:cs typeface="Poppins" pitchFamily="2" charset="77"/>
              </a:rPr>
              <a:t> a </a:t>
            </a:r>
            <a:r>
              <a:rPr lang="nl-BE" sz="2400" b="1" dirty="0" err="1">
                <a:latin typeface="Poppins" pitchFamily="2" charset="77"/>
                <a:cs typeface="Poppins" pitchFamily="2" charset="77"/>
              </a:rPr>
              <a:t>Table</a:t>
            </a:r>
            <a:r>
              <a:rPr lang="nl-BE" sz="2400" b="1" dirty="0">
                <a:latin typeface="Poppins" pitchFamily="2" charset="77"/>
                <a:cs typeface="Poppins" pitchFamily="2" charset="77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A027A7-3BD8-E522-1ED2-5ABE27EE6A3A}"/>
              </a:ext>
            </a:extLst>
          </p:cNvPr>
          <p:cNvSpPr txBox="1"/>
          <p:nvPr/>
        </p:nvSpPr>
        <p:spPr>
          <a:xfrm>
            <a:off x="54046" y="1482569"/>
            <a:ext cx="390589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GBDTs outperform benchmarks.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Bootstrapping stands out.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KDE performs well. A good, faster alternative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Quantiles and (conformal) quantiles do not justify their optimization time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Something did not work with distributional models.</a:t>
            </a:r>
          </a:p>
          <a:p>
            <a:pPr>
              <a:lnSpc>
                <a:spcPct val="150000"/>
              </a:lnSpc>
            </a:pPr>
            <a:endParaRPr lang="en-US" sz="1400" dirty="0"/>
          </a:p>
          <a:p>
            <a:r>
              <a:rPr lang="en-US" sz="1100" dirty="0"/>
              <a:t>Note: Benchmarks’ hyperparameters optimized automatically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92699B4-25EE-171C-FFCB-9AF1606735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7181" y="1338499"/>
            <a:ext cx="5249070" cy="3539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9592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791" b="31184"/>
          <a:stretch/>
        </p:blipFill>
        <p:spPr>
          <a:xfrm>
            <a:off x="8246922" y="4737317"/>
            <a:ext cx="897078" cy="341120"/>
          </a:xfrm>
          <a:prstGeom prst="rect">
            <a:avLst/>
          </a:prstGeom>
        </p:spPr>
      </p:pic>
      <p:sp>
        <p:nvSpPr>
          <p:cNvPr id="8" name="Tekstvak 6">
            <a:extLst>
              <a:ext uri="{FF2B5EF4-FFF2-40B4-BE49-F238E27FC236}">
                <a16:creationId xmlns:a16="http://schemas.microsoft.com/office/drawing/2014/main" id="{BCD33CF9-4B82-A389-B606-6135DDE34BAA}"/>
              </a:ext>
            </a:extLst>
          </p:cNvPr>
          <p:cNvSpPr txBox="1"/>
          <p:nvPr/>
        </p:nvSpPr>
        <p:spPr>
          <a:xfrm>
            <a:off x="127787" y="328782"/>
            <a:ext cx="6549184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6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Results</a:t>
            </a:r>
            <a:br>
              <a:rPr lang="nl-BE" sz="2400" b="1" dirty="0">
                <a:latin typeface="Poppins" pitchFamily="2" charset="77"/>
                <a:cs typeface="Poppins" pitchFamily="2" charset="77"/>
              </a:rPr>
            </a:br>
            <a:r>
              <a:rPr lang="nl-BE" sz="2400" b="1" dirty="0">
                <a:latin typeface="Poppins" pitchFamily="2" charset="77"/>
                <a:cs typeface="Poppins" pitchFamily="2" charset="77"/>
              </a:rPr>
              <a:t>Inventory </a:t>
            </a:r>
            <a:r>
              <a:rPr lang="nl-BE" sz="2400" b="1" dirty="0" err="1">
                <a:latin typeface="Poppins" pitchFamily="2" charset="77"/>
                <a:cs typeface="Poppins" pitchFamily="2" charset="77"/>
              </a:rPr>
              <a:t>Simulations</a:t>
            </a:r>
            <a:r>
              <a:rPr lang="nl-BE" sz="2400" b="1" dirty="0">
                <a:latin typeface="Poppins" pitchFamily="2" charset="77"/>
                <a:cs typeface="Poppins" pitchFamily="2" charset="77"/>
              </a:rPr>
              <a:t>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C4A7D7F-B210-5128-C247-7FB1B76357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51548"/>
            <a:ext cx="4491275" cy="26990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D8C7955-3270-3727-A319-296366C318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0953" y="1351548"/>
            <a:ext cx="4545258" cy="2699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350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791" b="31184"/>
          <a:stretch/>
        </p:blipFill>
        <p:spPr>
          <a:xfrm>
            <a:off x="8246922" y="4737317"/>
            <a:ext cx="897078" cy="341120"/>
          </a:xfrm>
          <a:prstGeom prst="rect">
            <a:avLst/>
          </a:prstGeom>
        </p:spPr>
      </p:pic>
      <p:sp>
        <p:nvSpPr>
          <p:cNvPr id="8" name="Tekstvak 6">
            <a:extLst>
              <a:ext uri="{FF2B5EF4-FFF2-40B4-BE49-F238E27FC236}">
                <a16:creationId xmlns:a16="http://schemas.microsoft.com/office/drawing/2014/main" id="{BCD33CF9-4B82-A389-B606-6135DDE34BAA}"/>
              </a:ext>
            </a:extLst>
          </p:cNvPr>
          <p:cNvSpPr txBox="1"/>
          <p:nvPr/>
        </p:nvSpPr>
        <p:spPr>
          <a:xfrm>
            <a:off x="127787" y="328782"/>
            <a:ext cx="6549184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6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Results</a:t>
            </a:r>
            <a:br>
              <a:rPr lang="nl-BE" sz="2400" b="1" dirty="0">
                <a:latin typeface="Poppins" pitchFamily="2" charset="77"/>
                <a:cs typeface="Poppins" pitchFamily="2" charset="77"/>
              </a:rPr>
            </a:br>
            <a:r>
              <a:rPr lang="nl-BE" sz="2400" b="1" dirty="0" err="1">
                <a:latin typeface="Poppins" pitchFamily="2" charset="77"/>
                <a:cs typeface="Poppins" pitchFamily="2" charset="77"/>
              </a:rPr>
              <a:t>What</a:t>
            </a:r>
            <a:r>
              <a:rPr lang="nl-BE" sz="2400" b="1" dirty="0">
                <a:latin typeface="Poppins" pitchFamily="2" charset="77"/>
                <a:cs typeface="Poppins" pitchFamily="2" charset="77"/>
              </a:rPr>
              <a:t> </a:t>
            </a:r>
            <a:r>
              <a:rPr lang="nl-BE" sz="2400" b="1" dirty="0" err="1">
                <a:latin typeface="Poppins" pitchFamily="2" charset="77"/>
                <a:cs typeface="Poppins" pitchFamily="2" charset="77"/>
              </a:rPr>
              <a:t>About</a:t>
            </a:r>
            <a:r>
              <a:rPr lang="nl-BE" sz="2400" b="1" dirty="0">
                <a:latin typeface="Poppins" pitchFamily="2" charset="77"/>
                <a:cs typeface="Poppins" pitchFamily="2" charset="77"/>
              </a:rPr>
              <a:t> </a:t>
            </a:r>
            <a:r>
              <a:rPr lang="nl-BE" sz="2400" b="1" dirty="0" err="1">
                <a:latin typeface="Poppins" pitchFamily="2" charset="77"/>
                <a:cs typeface="Poppins" pitchFamily="2" charset="77"/>
              </a:rPr>
              <a:t>Intermittency</a:t>
            </a:r>
            <a:r>
              <a:rPr lang="nl-BE" sz="2400" b="1" dirty="0">
                <a:latin typeface="Poppins" pitchFamily="2" charset="77"/>
                <a:cs typeface="Poppins" pitchFamily="2" charset="77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F8C7CD-E150-4F50-40AE-67A48560F7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3646" y="1386348"/>
            <a:ext cx="5080354" cy="35215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6812641-5FE5-118E-6D8A-0E32E6BC0995}"/>
              </a:ext>
            </a:extLst>
          </p:cNvPr>
          <p:cNvSpPr txBox="1"/>
          <p:nvPr/>
        </p:nvSpPr>
        <p:spPr>
          <a:xfrm>
            <a:off x="-66368" y="1328523"/>
            <a:ext cx="4461387" cy="3101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9863" indent="-1111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Forecasting intermittent demand is hard </a:t>
            </a:r>
            <a:r>
              <a:rPr lang="en-US" sz="1200" dirty="0">
                <a:solidFill>
                  <a:srgbClr val="FF0000"/>
                </a:solidFill>
              </a:rPr>
              <a:t>(see outliers)</a:t>
            </a:r>
          </a:p>
          <a:p>
            <a:pPr marL="169863" indent="-1111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Quantile regression fails on the difficult demand patterns </a:t>
            </a:r>
            <a:r>
              <a:rPr lang="en-US" sz="1200" dirty="0">
                <a:solidFill>
                  <a:srgbClr val="FF0000"/>
                </a:solidFill>
              </a:rPr>
              <a:t>(calibrated too)</a:t>
            </a:r>
          </a:p>
          <a:p>
            <a:pPr marL="169863" indent="-1111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KDE &amp; Bootstrapping perform much better </a:t>
            </a:r>
            <a:r>
              <a:rPr lang="en-US" sz="1200" dirty="0">
                <a:solidFill>
                  <a:srgbClr val="FF0000"/>
                </a:solidFill>
              </a:rPr>
              <a:t>(adapting to local properties!) </a:t>
            </a:r>
          </a:p>
          <a:p>
            <a:pPr marL="169863" indent="-1111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Especially on erratic and smooth </a:t>
            </a:r>
            <a:r>
              <a:rPr lang="en-US" sz="1200" dirty="0">
                <a:solidFill>
                  <a:srgbClr val="FF0000"/>
                </a:solidFill>
              </a:rPr>
              <a:t>(remember high errors on non-sales period?)</a:t>
            </a:r>
          </a:p>
          <a:p>
            <a:pPr marL="169863" indent="-1111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KDE seems more robust across different cases</a:t>
            </a:r>
            <a:endParaRPr lang="nl-BE" sz="1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510B9D-135B-8028-C5A4-A8EE11AE6DB8}"/>
              </a:ext>
            </a:extLst>
          </p:cNvPr>
          <p:cNvSpPr txBox="1"/>
          <p:nvPr/>
        </p:nvSpPr>
        <p:spPr>
          <a:xfrm>
            <a:off x="147336" y="4881467"/>
            <a:ext cx="946109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7475" indent="-117475">
              <a:buFont typeface="Arial" panose="020B0604020202020204" pitchFamily="34" charset="0"/>
              <a:buChar char="•"/>
            </a:pPr>
            <a:r>
              <a:rPr lang="en-US" sz="700" dirty="0" err="1"/>
              <a:t>Syntetos</a:t>
            </a:r>
            <a:r>
              <a:rPr lang="en-US" sz="700" dirty="0"/>
              <a:t> AA, Boylan JE and </a:t>
            </a:r>
            <a:r>
              <a:rPr lang="en-US" sz="700" dirty="0" err="1"/>
              <a:t>Croston</a:t>
            </a:r>
            <a:r>
              <a:rPr lang="en-US" sz="700" dirty="0"/>
              <a:t> JD (2005) On the categorization of demand patterns. J </a:t>
            </a:r>
            <a:r>
              <a:rPr lang="en-US" sz="700" dirty="0" err="1"/>
              <a:t>Opl</a:t>
            </a:r>
            <a:r>
              <a:rPr lang="en-US" sz="700" dirty="0"/>
              <a:t> Res Soc 56: 495–503.</a:t>
            </a:r>
            <a:endParaRPr lang="nl-BE" sz="700" dirty="0"/>
          </a:p>
        </p:txBody>
      </p:sp>
    </p:spTree>
    <p:extLst>
      <p:ext uri="{BB962C8B-B14F-4D97-AF65-F5344CB8AC3E}">
        <p14:creationId xmlns:p14="http://schemas.microsoft.com/office/powerpoint/2010/main" val="22754788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791" b="31184"/>
          <a:stretch/>
        </p:blipFill>
        <p:spPr>
          <a:xfrm>
            <a:off x="8246922" y="4737317"/>
            <a:ext cx="897078" cy="341120"/>
          </a:xfrm>
          <a:prstGeom prst="rect">
            <a:avLst/>
          </a:prstGeom>
        </p:spPr>
      </p:pic>
      <p:sp>
        <p:nvSpPr>
          <p:cNvPr id="8" name="Tekstvak 6">
            <a:extLst>
              <a:ext uri="{FF2B5EF4-FFF2-40B4-BE49-F238E27FC236}">
                <a16:creationId xmlns:a16="http://schemas.microsoft.com/office/drawing/2014/main" id="{BCD33CF9-4B82-A389-B606-6135DDE34BAA}"/>
              </a:ext>
            </a:extLst>
          </p:cNvPr>
          <p:cNvSpPr txBox="1"/>
          <p:nvPr/>
        </p:nvSpPr>
        <p:spPr>
          <a:xfrm>
            <a:off x="127787" y="328782"/>
            <a:ext cx="6549184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600" b="1" dirty="0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Results</a:t>
            </a:r>
            <a:br>
              <a:rPr lang="nl-BE" sz="2400" b="1" dirty="0">
                <a:latin typeface="Poppins" pitchFamily="2" charset="77"/>
                <a:cs typeface="Poppins" pitchFamily="2" charset="77"/>
              </a:rPr>
            </a:br>
            <a:r>
              <a:rPr lang="nl-BE" sz="2400" b="1" dirty="0">
                <a:latin typeface="Poppins" pitchFamily="2" charset="77"/>
                <a:cs typeface="Poppins" pitchFamily="2" charset="77"/>
              </a:rPr>
              <a:t>Are Accurate </a:t>
            </a:r>
            <a:r>
              <a:rPr lang="nl-BE" sz="2400" b="1" dirty="0" err="1">
                <a:latin typeface="Poppins" pitchFamily="2" charset="77"/>
                <a:cs typeface="Poppins" pitchFamily="2" charset="77"/>
              </a:rPr>
              <a:t>Forecasts</a:t>
            </a:r>
            <a:r>
              <a:rPr lang="nl-BE" sz="2400" b="1" dirty="0">
                <a:latin typeface="Poppins" pitchFamily="2" charset="77"/>
                <a:cs typeface="Poppins" pitchFamily="2" charset="77"/>
              </a:rPr>
              <a:t> </a:t>
            </a:r>
            <a:r>
              <a:rPr lang="nl-BE" sz="2400" b="1" dirty="0" err="1">
                <a:latin typeface="Poppins" pitchFamily="2" charset="77"/>
                <a:cs typeface="Poppins" pitchFamily="2" charset="77"/>
              </a:rPr>
              <a:t>Enough</a:t>
            </a:r>
            <a:r>
              <a:rPr lang="nl-BE" sz="2400" b="1" dirty="0">
                <a:latin typeface="Poppins" pitchFamily="2" charset="77"/>
                <a:cs typeface="Poppins" pitchFamily="2" charset="77"/>
              </a:rPr>
              <a:t>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8B2655-5DE6-FFFD-697E-9B4445879E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502" y="1309933"/>
            <a:ext cx="5705475" cy="36861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08DD9FD-F400-7860-EACB-2934E397A62D}"/>
              </a:ext>
            </a:extLst>
          </p:cNvPr>
          <p:cNvSpPr txBox="1"/>
          <p:nvPr/>
        </p:nvSpPr>
        <p:spPr>
          <a:xfrm>
            <a:off x="47121" y="1696556"/>
            <a:ext cx="3355258" cy="2542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9863" indent="-16986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Highest correlation on Bootstrapping and KDE.</a:t>
            </a:r>
          </a:p>
          <a:p>
            <a:pPr>
              <a:lnSpc>
                <a:spcPct val="150000"/>
              </a:lnSpc>
            </a:pPr>
            <a:endParaRPr lang="en-US" dirty="0"/>
          </a:p>
          <a:p>
            <a:pPr marL="169863" indent="-16986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Adaptive performance of local properties balances global optimization.</a:t>
            </a:r>
          </a:p>
        </p:txBody>
      </p:sp>
    </p:spTree>
    <p:extLst>
      <p:ext uri="{BB962C8B-B14F-4D97-AF65-F5344CB8AC3E}">
        <p14:creationId xmlns:p14="http://schemas.microsoft.com/office/powerpoint/2010/main" val="6150097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791" b="31184"/>
          <a:stretch/>
        </p:blipFill>
        <p:spPr>
          <a:xfrm>
            <a:off x="8246922" y="4737317"/>
            <a:ext cx="897078" cy="341120"/>
          </a:xfrm>
          <a:prstGeom prst="rect">
            <a:avLst/>
          </a:prstGeom>
        </p:spPr>
      </p:pic>
      <p:sp>
        <p:nvSpPr>
          <p:cNvPr id="8" name="Tekstvak 6">
            <a:extLst>
              <a:ext uri="{FF2B5EF4-FFF2-40B4-BE49-F238E27FC236}">
                <a16:creationId xmlns:a16="http://schemas.microsoft.com/office/drawing/2014/main" id="{BCD33CF9-4B82-A389-B606-6135DDE34BAA}"/>
              </a:ext>
            </a:extLst>
          </p:cNvPr>
          <p:cNvSpPr txBox="1"/>
          <p:nvPr/>
        </p:nvSpPr>
        <p:spPr>
          <a:xfrm>
            <a:off x="127787" y="328782"/>
            <a:ext cx="6549184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6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In Summary:</a:t>
            </a:r>
            <a:br>
              <a:rPr lang="nl-BE" sz="2400" b="1" dirty="0">
                <a:latin typeface="Poppins" pitchFamily="2" charset="77"/>
                <a:cs typeface="Poppins" pitchFamily="2" charset="77"/>
              </a:rPr>
            </a:br>
            <a:r>
              <a:rPr lang="nl-BE" sz="2400" b="1" dirty="0" err="1">
                <a:latin typeface="Poppins" pitchFamily="2" charset="77"/>
                <a:cs typeface="Poppins" pitchFamily="2" charset="77"/>
              </a:rPr>
              <a:t>Your</a:t>
            </a:r>
            <a:r>
              <a:rPr lang="nl-BE" sz="2400" b="1" dirty="0">
                <a:latin typeface="Poppins" pitchFamily="2" charset="77"/>
                <a:cs typeface="Poppins" pitchFamily="2" charset="77"/>
              </a:rPr>
              <a:t> </a:t>
            </a:r>
            <a:r>
              <a:rPr lang="nl-BE" sz="2400" b="1" dirty="0" err="1">
                <a:latin typeface="Poppins" pitchFamily="2" charset="77"/>
                <a:cs typeface="Poppins" pitchFamily="2" charset="77"/>
              </a:rPr>
              <a:t>Main</a:t>
            </a:r>
            <a:r>
              <a:rPr lang="nl-BE" sz="2400" b="1" dirty="0">
                <a:latin typeface="Poppins" pitchFamily="2" charset="77"/>
                <a:cs typeface="Poppins" pitchFamily="2" charset="77"/>
              </a:rPr>
              <a:t> </a:t>
            </a:r>
            <a:r>
              <a:rPr lang="nl-BE" sz="2400" b="1" dirty="0" err="1">
                <a:latin typeface="Poppins" pitchFamily="2" charset="77"/>
                <a:cs typeface="Poppins" pitchFamily="2" charset="77"/>
              </a:rPr>
              <a:t>Takeaways</a:t>
            </a:r>
            <a:r>
              <a:rPr lang="nl-BE" sz="2400" b="1" dirty="0">
                <a:latin typeface="Poppins" pitchFamily="2" charset="77"/>
                <a:cs typeface="Poppins" pitchFamily="2" charset="77"/>
              </a:rPr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FA72CF-EFE2-D73E-D3E4-D514F98D5C37}"/>
              </a:ext>
            </a:extLst>
          </p:cNvPr>
          <p:cNvSpPr txBox="1"/>
          <p:nvPr/>
        </p:nvSpPr>
        <p:spPr>
          <a:xfrm>
            <a:off x="54046" y="1257820"/>
            <a:ext cx="951028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Non – Parametric Methods (KDE and Bootstrapping) are paired well with Global Learning.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Adapting to Local Properties.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Bootstrapping performs the best -&gt; possibly due to higher sample size.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KDE (smoothly models the whole density distribution) is a good, - faster – alternative.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Most robust across intermittent levels &amp; highest correlation with point accuracy.</a:t>
            </a:r>
          </a:p>
          <a:p>
            <a:pPr lvl="1"/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Other Non-Parametric (Direct Empirical and Conformal) </a:t>
            </a:r>
            <a:r>
              <a:rPr lang="en-US" sz="1600" u="sng" dirty="0"/>
              <a:t>might</a:t>
            </a:r>
            <a:r>
              <a:rPr lang="en-US" sz="1600" dirty="0"/>
              <a:t> work better with a larger sample size.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Conformal Predictions can be used when calibration has the highest importance.</a:t>
            </a:r>
          </a:p>
          <a:p>
            <a:pPr lvl="1"/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Direct methods need to be used with caution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Quantile regression works well on smooth and erratic but not on difficult demand patterns.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Plus its slow for multiple quantiles.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Distributional fitting requires more careful tuning (slowest method due to optimization process)</a:t>
            </a:r>
          </a:p>
          <a:p>
            <a:pPr lvl="1"/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And please don’t forget combinations ;)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570ADA-866D-594C-8035-4EDA0EC5068D}"/>
              </a:ext>
            </a:extLst>
          </p:cNvPr>
          <p:cNvSpPr txBox="1"/>
          <p:nvPr/>
        </p:nvSpPr>
        <p:spPr>
          <a:xfrm>
            <a:off x="54046" y="4960927"/>
            <a:ext cx="707185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7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Wang, </a:t>
            </a:r>
            <a:r>
              <a:rPr lang="nl-BE" sz="7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Shengjie</a:t>
            </a:r>
            <a:r>
              <a:rPr lang="nl-BE" sz="7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nl-BE" sz="7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Yanfei</a:t>
            </a:r>
            <a:r>
              <a:rPr lang="nl-BE" sz="7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Kang, </a:t>
            </a:r>
            <a:r>
              <a:rPr lang="nl-BE" sz="7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and</a:t>
            </a:r>
            <a:r>
              <a:rPr lang="nl-BE" sz="7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nl-BE" sz="7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Fotios</a:t>
            </a:r>
            <a:r>
              <a:rPr lang="nl-BE" sz="7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nl-BE" sz="7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Petropoulos</a:t>
            </a:r>
            <a:r>
              <a:rPr lang="nl-BE" sz="7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"</a:t>
            </a:r>
            <a:r>
              <a:rPr lang="nl-BE" sz="7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Combining</a:t>
            </a:r>
            <a:r>
              <a:rPr lang="nl-BE" sz="7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nl-BE" sz="7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probabilistic</a:t>
            </a:r>
            <a:r>
              <a:rPr lang="nl-BE" sz="7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nl-BE" sz="7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forecasts</a:t>
            </a:r>
            <a:r>
              <a:rPr lang="nl-BE" sz="7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of </a:t>
            </a:r>
            <a:r>
              <a:rPr lang="nl-BE" sz="7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intermittent</a:t>
            </a:r>
            <a:r>
              <a:rPr lang="nl-BE" sz="7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nl-BE" sz="7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demand</a:t>
            </a:r>
            <a:r>
              <a:rPr lang="nl-BE" sz="7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." </a:t>
            </a:r>
            <a:r>
              <a:rPr lang="nl-BE" sz="7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European Journal of </a:t>
            </a:r>
            <a:r>
              <a:rPr lang="nl-BE" sz="700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Operational</a:t>
            </a:r>
            <a:r>
              <a:rPr lang="nl-BE" sz="7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Research</a:t>
            </a:r>
            <a:r>
              <a:rPr lang="nl-BE" sz="7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(2024).</a:t>
            </a:r>
            <a:endParaRPr lang="nl-BE" sz="700" dirty="0"/>
          </a:p>
        </p:txBody>
      </p:sp>
    </p:spTree>
    <p:extLst>
      <p:ext uri="{BB962C8B-B14F-4D97-AF65-F5344CB8AC3E}">
        <p14:creationId xmlns:p14="http://schemas.microsoft.com/office/powerpoint/2010/main" val="17611819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791" b="31184"/>
          <a:stretch/>
        </p:blipFill>
        <p:spPr>
          <a:xfrm>
            <a:off x="8246922" y="4737317"/>
            <a:ext cx="897078" cy="341120"/>
          </a:xfrm>
          <a:prstGeom prst="rect">
            <a:avLst/>
          </a:prstGeom>
        </p:spPr>
      </p:pic>
      <p:sp>
        <p:nvSpPr>
          <p:cNvPr id="8" name="Tekstvak 6">
            <a:extLst>
              <a:ext uri="{FF2B5EF4-FFF2-40B4-BE49-F238E27FC236}">
                <a16:creationId xmlns:a16="http://schemas.microsoft.com/office/drawing/2014/main" id="{BCD33CF9-4B82-A389-B606-6135DDE34BAA}"/>
              </a:ext>
            </a:extLst>
          </p:cNvPr>
          <p:cNvSpPr txBox="1"/>
          <p:nvPr/>
        </p:nvSpPr>
        <p:spPr>
          <a:xfrm>
            <a:off x="127787" y="328782"/>
            <a:ext cx="6549184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6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In Summary:</a:t>
            </a:r>
            <a:br>
              <a:rPr lang="nl-BE" sz="2400" b="1" dirty="0">
                <a:latin typeface="Poppins" pitchFamily="2" charset="77"/>
                <a:cs typeface="Poppins" pitchFamily="2" charset="77"/>
              </a:rPr>
            </a:br>
            <a:r>
              <a:rPr lang="nl-BE" sz="2400" b="1" dirty="0" err="1">
                <a:latin typeface="Poppins" pitchFamily="2" charset="77"/>
                <a:cs typeface="Poppins" pitchFamily="2" charset="77"/>
              </a:rPr>
              <a:t>To</a:t>
            </a:r>
            <a:r>
              <a:rPr lang="nl-BE" sz="2400" b="1" dirty="0">
                <a:latin typeface="Poppins" pitchFamily="2" charset="77"/>
                <a:cs typeface="Poppins" pitchFamily="2" charset="77"/>
              </a:rPr>
              <a:t> Say </a:t>
            </a:r>
            <a:r>
              <a:rPr lang="nl-BE" sz="2400" b="1" dirty="0" err="1">
                <a:latin typeface="Poppins" pitchFamily="2" charset="77"/>
                <a:cs typeface="Poppins" pitchFamily="2" charset="77"/>
              </a:rPr>
              <a:t>Goodbye</a:t>
            </a:r>
            <a:r>
              <a:rPr lang="nl-BE" sz="2400" b="1" dirty="0">
                <a:latin typeface="Poppins" pitchFamily="2" charset="77"/>
                <a:cs typeface="Poppins" pitchFamily="2" charset="77"/>
              </a:rPr>
              <a:t>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800BCF-5B12-DF0C-236B-8ADF6977894E}"/>
              </a:ext>
            </a:extLst>
          </p:cNvPr>
          <p:cNvSpPr txBox="1"/>
          <p:nvPr/>
        </p:nvSpPr>
        <p:spPr>
          <a:xfrm>
            <a:off x="127787" y="1472324"/>
            <a:ext cx="912682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GBDTs are sometimes overlooked when we compare forecasting models.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Yet, by now, they are battle-tested and we know they work (mainly when globally trained)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We define and benchmark different estimators for getting probabilistic forecasts with GBDTS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(As always) Final model selection depends on multiple factors.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Future work: Expand analysis to decision making impact.</a:t>
            </a:r>
          </a:p>
          <a:p>
            <a:pPr marL="515938" lvl="1" indent="-228600">
              <a:buFont typeface="Arial" panose="020B0604020202020204" pitchFamily="34" charset="0"/>
              <a:buChar char="•"/>
            </a:pPr>
            <a:r>
              <a:rPr lang="en-US" dirty="0"/>
              <a:t>“Ingredients-level” inventory management to tackle food waste.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6925517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9" name="Google Shape;4829;p82"/>
          <p:cNvSpPr txBox="1">
            <a:spLocks noGrp="1"/>
          </p:cNvSpPr>
          <p:nvPr>
            <p:ph type="body" idx="1"/>
          </p:nvPr>
        </p:nvSpPr>
        <p:spPr>
          <a:xfrm>
            <a:off x="5246598" y="635275"/>
            <a:ext cx="2057699" cy="2783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35000" tIns="54000" rIns="135000" bIns="540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nl-BE" u="sng" dirty="0">
                <a:solidFill>
                  <a:schemeClr val="hlink"/>
                </a:solidFill>
              </a:rPr>
              <a:t>f</a:t>
            </a:r>
            <a:r>
              <a:rPr lang="nl" u="sng" dirty="0">
                <a:solidFill>
                  <a:schemeClr val="hlink"/>
                </a:solidFill>
              </a:rPr>
              <a:t>ilotas.theodosiou@vives.be</a:t>
            </a:r>
            <a:endParaRPr dirty="0"/>
          </a:p>
        </p:txBody>
      </p:sp>
      <p:sp>
        <p:nvSpPr>
          <p:cNvPr id="4830" name="Google Shape;4830;p82"/>
          <p:cNvSpPr txBox="1">
            <a:spLocks noGrp="1"/>
          </p:cNvSpPr>
          <p:nvPr>
            <p:ph type="body" idx="3"/>
          </p:nvPr>
        </p:nvSpPr>
        <p:spPr>
          <a:xfrm>
            <a:off x="5246600" y="996500"/>
            <a:ext cx="2057700" cy="278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35000" tIns="54000" rIns="135000" bIns="540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nl-BE" dirty="0"/>
              <a:t>https://github.com/FilTheo</a:t>
            </a:r>
            <a:endParaRPr dirty="0"/>
          </a:p>
        </p:txBody>
      </p:sp>
      <p:sp>
        <p:nvSpPr>
          <p:cNvPr id="4831" name="Google Shape;4831;p82"/>
          <p:cNvSpPr txBox="1">
            <a:spLocks noGrp="1"/>
          </p:cNvSpPr>
          <p:nvPr>
            <p:ph type="title"/>
          </p:nvPr>
        </p:nvSpPr>
        <p:spPr>
          <a:xfrm>
            <a:off x="330595" y="433289"/>
            <a:ext cx="4519637" cy="3366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r>
              <a:rPr lang="nl" sz="2800" dirty="0"/>
              <a:t>Thank you for your attention</a:t>
            </a:r>
            <a:endParaRPr sz="2800" dirty="0"/>
          </a:p>
        </p:txBody>
      </p:sp>
      <p:sp>
        <p:nvSpPr>
          <p:cNvPr id="4832" name="Google Shape;4832;p82"/>
          <p:cNvSpPr txBox="1">
            <a:spLocks noGrp="1"/>
          </p:cNvSpPr>
          <p:nvPr>
            <p:ph type="body" idx="4"/>
          </p:nvPr>
        </p:nvSpPr>
        <p:spPr>
          <a:xfrm>
            <a:off x="1607166" y="722747"/>
            <a:ext cx="2846700" cy="2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 anchorCtr="0">
            <a:normAutofit fontScale="25000" lnSpcReduction="2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nl" sz="7400" dirty="0"/>
              <a:t>Questions</a:t>
            </a:r>
            <a:r>
              <a:rPr lang="nl" dirty="0"/>
              <a:t> ?</a:t>
            </a:r>
            <a:endParaRPr dirty="0"/>
          </a:p>
        </p:txBody>
      </p:sp>
      <p:sp>
        <p:nvSpPr>
          <p:cNvPr id="4833" name="Google Shape;4833;p82"/>
          <p:cNvSpPr txBox="1">
            <a:spLocks noGrp="1"/>
          </p:cNvSpPr>
          <p:nvPr>
            <p:ph type="body" idx="3"/>
          </p:nvPr>
        </p:nvSpPr>
        <p:spPr>
          <a:xfrm>
            <a:off x="5246600" y="1412313"/>
            <a:ext cx="2939100" cy="44760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35000" tIns="54000" rIns="135000" bIns="540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nl-BE" dirty="0"/>
              <a:t>https://www.linkedin.com/in/filotas-theodosiou/</a:t>
            </a:r>
            <a:endParaRPr dirty="0"/>
          </a:p>
        </p:txBody>
      </p:sp>
      <p:sp>
        <p:nvSpPr>
          <p:cNvPr id="4834" name="Google Shape;4834;p82"/>
          <p:cNvSpPr txBox="1"/>
          <p:nvPr/>
        </p:nvSpPr>
        <p:spPr>
          <a:xfrm>
            <a:off x="8185700" y="4854675"/>
            <a:ext cx="1795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 b="1">
                <a:solidFill>
                  <a:schemeClr val="lt1"/>
                </a:solidFill>
              </a:rPr>
              <a:t>©mrsiraphol</a:t>
            </a:r>
            <a:endParaRPr b="1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9" name="Afbeelding 8" descr="Afbeelding met kat, zoogdier, silhouet&#10;&#10;Automatisch gegenereerde beschrijving">
            <a:extLst>
              <a:ext uri="{FF2B5EF4-FFF2-40B4-BE49-F238E27FC236}">
                <a16:creationId xmlns:a16="http://schemas.microsoft.com/office/drawing/2014/main" id="{843E97E1-19C2-E5AA-C6F8-79DDE2CF57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6309" y="977684"/>
            <a:ext cx="307701" cy="307701"/>
          </a:xfrm>
          <a:prstGeom prst="rect">
            <a:avLst/>
          </a:prstGeom>
        </p:spPr>
      </p:pic>
      <p:pic>
        <p:nvPicPr>
          <p:cNvPr id="11" name="Afbeelding 10" descr="Afbeelding met zwart, duisternis&#10;&#10;Automatisch gegenereerde beschrijving">
            <a:extLst>
              <a:ext uri="{FF2B5EF4-FFF2-40B4-BE49-F238E27FC236}">
                <a16:creationId xmlns:a16="http://schemas.microsoft.com/office/drawing/2014/main" id="{D03851EF-4871-E0D2-AAF3-49A7B9EC82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7141" y="1398130"/>
            <a:ext cx="292583" cy="292583"/>
          </a:xfrm>
          <a:prstGeom prst="rect">
            <a:avLst/>
          </a:prstGeom>
        </p:spPr>
      </p:pic>
      <p:pic>
        <p:nvPicPr>
          <p:cNvPr id="17" name="Afbeelding 16" descr="Afbeelding met tekst, schermopname, Lettertype, Graphics&#10;&#10;Automatisch gegenereerde beschrijving">
            <a:extLst>
              <a:ext uri="{FF2B5EF4-FFF2-40B4-BE49-F238E27FC236}">
                <a16:creationId xmlns:a16="http://schemas.microsoft.com/office/drawing/2014/main" id="{CC735538-A968-FF55-7A06-6ED9F485815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1576"/>
          <a:stretch/>
        </p:blipFill>
        <p:spPr>
          <a:xfrm>
            <a:off x="4729807" y="575880"/>
            <a:ext cx="380704" cy="336633"/>
          </a:xfrm>
          <a:prstGeom prst="rect">
            <a:avLst/>
          </a:prstGeom>
        </p:spPr>
      </p:pic>
      <p:pic>
        <p:nvPicPr>
          <p:cNvPr id="2" name="Picture 2" descr="Flat lay healthy food in containers">
            <a:extLst>
              <a:ext uri="{FF2B5EF4-FFF2-40B4-BE49-F238E27FC236}">
                <a16:creationId xmlns:a16="http://schemas.microsoft.com/office/drawing/2014/main" id="{C544BF56-A40B-BE2E-A09D-34832958F5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3866" y="1997200"/>
            <a:ext cx="4607006" cy="3068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Katholieke Universiteit Leuven - Wikipedia">
            <a:extLst>
              <a:ext uri="{FF2B5EF4-FFF2-40B4-BE49-F238E27FC236}">
                <a16:creationId xmlns:a16="http://schemas.microsoft.com/office/drawing/2014/main" id="{BDC7BE70-44BD-1478-4410-1976387489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924" y="4497443"/>
            <a:ext cx="1179542" cy="425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Logo's | VLAIO">
            <a:extLst>
              <a:ext uri="{FF2B5EF4-FFF2-40B4-BE49-F238E27FC236}">
                <a16:creationId xmlns:a16="http://schemas.microsoft.com/office/drawing/2014/main" id="{9E4746B1-7FC3-37C4-C4D7-0FE4DF9242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522" y="4497443"/>
            <a:ext cx="1092011" cy="425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550A9E01-20B0-2467-DEA8-14CF035DF3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86024" y="4127536"/>
            <a:ext cx="1165350" cy="116535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NTIMETER_SERIES_ID_KEY" val="alx8fk9entppgkv4ay42ds7ikfuvdpox"/>
</p:tagLst>
</file>

<file path=ppt/theme/theme1.xml><?xml version="1.0" encoding="utf-8"?>
<a:theme xmlns:a="http://schemas.openxmlformats.org/drawingml/2006/main" name="VIVES sjabloon presentatie 201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KU Leuven Sedes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U Leuven" id="{BC384CAF-57B4-4083-BC3D-22218BF4A46A}" vid="{75672E21-F18C-4958-94B8-19E54344552B}"/>
    </a:ext>
  </a:extLst>
</a:theme>
</file>

<file path=ppt/theme/theme3.xml><?xml version="1.0" encoding="utf-8"?>
<a:theme xmlns:a="http://schemas.openxmlformats.org/drawingml/2006/main" name="1_KU Leuven Sedes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U Leuven" id="{BC384CAF-57B4-4083-BC3D-22218BF4A46A}" vid="{75672E21-F18C-4958-94B8-19E54344552B}"/>
    </a:ext>
  </a:extLst>
</a:theme>
</file>

<file path=ppt/theme/theme4.xml><?xml version="1.0" encoding="utf-8"?>
<a:theme xmlns:a="http://schemas.openxmlformats.org/drawingml/2006/main" name="1_Vlaio-Nieuw">
  <a:themeElements>
    <a:clrScheme name="Vlaio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9B48"/>
      </a:accent1>
      <a:accent2>
        <a:srgbClr val="9CDCD9"/>
      </a:accent2>
      <a:accent3>
        <a:srgbClr val="E37122"/>
      </a:accent3>
      <a:accent4>
        <a:srgbClr val="3FCFD5"/>
      </a:accent4>
      <a:accent5>
        <a:srgbClr val="002776"/>
      </a:accent5>
      <a:accent6>
        <a:srgbClr val="0079C9"/>
      </a:accent6>
      <a:hlink>
        <a:srgbClr val="D10074"/>
      </a:hlink>
      <a:folHlink>
        <a:srgbClr val="954F72"/>
      </a:folHlink>
    </a:clrScheme>
    <a:fontScheme name="Vlaio">
      <a:majorFont>
        <a:latin typeface="Flanders Art Sans Pro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landers Art Sans Pro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PT template VLAIO 2022 2" id="{745A0905-DEBE-4CAE-B289-7F855379CAF0}" vid="{7E986AD6-E423-49DD-9C62-D458A5027A95}"/>
    </a:ext>
  </a:extLst>
</a:theme>
</file>

<file path=ppt/theme/theme5.xml><?xml version="1.0" encoding="utf-8"?>
<a:theme xmlns:a="http://schemas.openxmlformats.org/drawingml/2006/main" name="3_TEKSTSLIDES_BASI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 template VLAIO 2022 2" id="{745A0905-DEBE-4CAE-B289-7F855379CAF0}" vid="{321F7B12-B53C-41A2-A132-26526F53BB41}"/>
    </a:ext>
  </a:extLst>
</a:theme>
</file>

<file path=ppt/theme/theme6.xml><?xml version="1.0" encoding="utf-8"?>
<a:theme xmlns:a="http://schemas.openxmlformats.org/drawingml/2006/main" name="Vlaio-Nieuw">
  <a:themeElements>
    <a:clrScheme name="Vlaio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9B48"/>
      </a:accent1>
      <a:accent2>
        <a:srgbClr val="9CDCD9"/>
      </a:accent2>
      <a:accent3>
        <a:srgbClr val="E37122"/>
      </a:accent3>
      <a:accent4>
        <a:srgbClr val="3FCFD5"/>
      </a:accent4>
      <a:accent5>
        <a:srgbClr val="002776"/>
      </a:accent5>
      <a:accent6>
        <a:srgbClr val="0079C9"/>
      </a:accent6>
      <a:hlink>
        <a:srgbClr val="D10074"/>
      </a:hlink>
      <a:folHlink>
        <a:srgbClr val="954F72"/>
      </a:folHlink>
    </a:clrScheme>
    <a:fontScheme name="Vlaio">
      <a:majorFont>
        <a:latin typeface="Flanders Art Sans Pro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landers Art Sans Pro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lege_template_11-2022 aangepast" id="{A0F84137-41AA-46C8-A308-3B656A073931}" vid="{6396A744-F8F4-44B5-AA8D-56786C96FC42}"/>
    </a:ext>
  </a:extLst>
</a:theme>
</file>

<file path=ppt/theme/theme7.xml><?xml version="1.0" encoding="utf-8"?>
<a:theme xmlns:a="http://schemas.openxmlformats.org/drawingml/2006/main" name="02_TEKSTSLIDES_BASI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ege_template_11-2022 aangepast" id="{A0F84137-41AA-46C8-A308-3B656A073931}" vid="{C5B9FFDC-073F-46A1-8227-5855BA666C17}"/>
    </a:ext>
  </a:extLst>
</a:theme>
</file>

<file path=ppt/theme/theme8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c3abcf8d-3e36-4236-9912-c246b17e2b1e">
      <UserInfo>
        <DisplayName>Ann Vuylsteke</DisplayName>
        <AccountId>858</AccountId>
        <AccountType/>
      </UserInfo>
      <UserInfo>
        <DisplayName>Isabel Vanslembrouck</DisplayName>
        <AccountId>78</AccountId>
        <AccountType/>
      </UserInfo>
      <UserInfo>
        <DisplayName>Stijn Bijttebier</DisplayName>
        <AccountId>15261</AccountId>
        <AccountType/>
      </UserInfo>
      <UserInfo>
        <DisplayName>Elke Denys</DisplayName>
        <AccountId>775</AccountId>
        <AccountType/>
      </UserInfo>
      <UserInfo>
        <DisplayName>Evy Declercq</DisplayName>
        <AccountId>22268</AccountId>
        <AccountType/>
      </UserInfo>
      <UserInfo>
        <DisplayName>Freja Gheysen</DisplayName>
        <AccountId>15955</AccountId>
        <AccountType/>
      </UserInfo>
      <UserInfo>
        <DisplayName>Sharon Schillewaert</DisplayName>
        <AccountId>2769</AccountId>
        <AccountType/>
      </UserInfo>
      <UserInfo>
        <DisplayName>Lien Perdu</DisplayName>
        <AccountId>468</AccountId>
        <AccountType/>
      </UserInfo>
      <UserInfo>
        <DisplayName>Bieke Seurinck</DisplayName>
        <AccountId>2483</AccountId>
        <AccountType/>
      </UserInfo>
      <UserInfo>
        <DisplayName>Martine Bourguignon d'Herbigny</DisplayName>
        <AccountId>1220</AccountId>
        <AccountType/>
      </UserInfo>
      <UserInfo>
        <DisplayName>Ingeborg Simpelaere</DisplayName>
        <AccountId>1640</AccountId>
        <AccountType/>
      </UserInfo>
      <UserInfo>
        <DisplayName>Nele Cox</DisplayName>
        <AccountId>1510</AccountId>
        <AccountType/>
      </UserInfo>
      <UserInfo>
        <DisplayName>Sofie Verhaeghe</DisplayName>
        <AccountId>1705</AccountId>
        <AccountType/>
      </UserInfo>
    </SharedWithUsers>
    <TaxCatchAll xmlns="8d4feee8-4b25-40f5-9cc8-67902be7b937">
      <Value>686</Value>
    </TaxCatchAll>
    <l714581aff0444c29030775de8af9c08 xmlns="25F8DAB9-F4E6-4425-9920-1FCB207EF432">
      <Terms xmlns="http://schemas.microsoft.com/office/infopath/2007/PartnerControls">
        <TermInfo xmlns="http://schemas.microsoft.com/office/infopath/2007/PartnerControls">
          <TermName xmlns="http://schemas.microsoft.com/office/infopath/2007/PartnerControls">2020-21</TermName>
          <TermId xmlns="http://schemas.microsoft.com/office/infopath/2007/PartnerControls">538bef41-db67-4439-9c4a-ec20d156adbf</TermId>
        </TermInfo>
      </Terms>
    </l714581aff0444c29030775de8af9c08>
    <Titel xmlns="25f8dab9-f4e6-4425-9920-1fcb207ef432" xsi:nil="true"/>
    <g2e9ffb8951b4aa59932be55384f699f xmlns="25F8DAB9-F4E6-4425-9920-1FCB207EF432">
      <Terms xmlns="http://schemas.microsoft.com/office/infopath/2007/PartnerControls"/>
    </g2e9ffb8951b4aa59932be55384f699f>
    <Subthema xmlns="25f8dab9-f4e6-4425-9920-1fcb207ef432">Sjablonen</Subthema>
    <Multidisciplines xmlns="25f8dab9-f4e6-4425-9920-1fcb207ef432">algemeen</Multidisciplines>
    <Thema xmlns="25f8dab9-f4e6-4425-9920-1fcb207ef432">Communicatie</Thema>
    <Defiscalisatie xmlns="25f8dab9-f4e6-4425-9920-1fcb207ef43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89E57D79AEC84FA0E613E9F6499B75" ma:contentTypeVersion="20" ma:contentTypeDescription="Een nieuw document maken." ma:contentTypeScope="" ma:versionID="bb9a9ff738e088ecd28c9ef5a1efd9e3">
  <xsd:schema xmlns:xsd="http://www.w3.org/2001/XMLSchema" xmlns:xs="http://www.w3.org/2001/XMLSchema" xmlns:p="http://schemas.microsoft.com/office/2006/metadata/properties" xmlns:ns1="25f8dab9-f4e6-4425-9920-1fcb207ef432" xmlns:ns2="25F8DAB9-F4E6-4425-9920-1FCB207EF432" xmlns:ns4="8d4feee8-4b25-40f5-9cc8-67902be7b937" xmlns:ns5="c3abcf8d-3e36-4236-9912-c246b17e2b1e" targetNamespace="http://schemas.microsoft.com/office/2006/metadata/properties" ma:root="true" ma:fieldsID="41ae1ec95cafe090b8ae1932605a511c" ns1:_="" ns2:_="" ns4:_="" ns5:_="">
    <xsd:import namespace="25f8dab9-f4e6-4425-9920-1fcb207ef432"/>
    <xsd:import namespace="25F8DAB9-F4E6-4425-9920-1FCB207EF432"/>
    <xsd:import namespace="8d4feee8-4b25-40f5-9cc8-67902be7b937"/>
    <xsd:import namespace="c3abcf8d-3e36-4236-9912-c246b17e2b1e"/>
    <xsd:element name="properties">
      <xsd:complexType>
        <xsd:sequence>
          <xsd:element name="documentManagement">
            <xsd:complexType>
              <xsd:all>
                <xsd:element ref="ns1:Thema"/>
                <xsd:element ref="ns1:Subthema"/>
                <xsd:element ref="ns1:Multidisciplines" minOccurs="0"/>
                <xsd:element ref="ns1:Titel" minOccurs="0"/>
                <xsd:element ref="ns4:TaxCatchAll" minOccurs="0"/>
                <xsd:element ref="ns2:l714581aff0444c29030775de8af9c08" minOccurs="0"/>
                <xsd:element ref="ns5:SharedWithUsers" minOccurs="0"/>
                <xsd:element ref="ns5:SharingHintHash" minOccurs="0"/>
                <xsd:element ref="ns4:SharedWithDetails" minOccurs="0"/>
                <xsd:element ref="ns2:g2e9ffb8951b4aa59932be55384f699f" minOccurs="0"/>
                <xsd:element ref="ns4:LastSharedByUser" minOccurs="0"/>
                <xsd:element ref="ns4:LastSharedByTime" minOccurs="0"/>
                <xsd:element ref="ns1:MediaServiceMetadata" minOccurs="0"/>
                <xsd:element ref="ns1:MediaServiceFastMetadata" minOccurs="0"/>
                <xsd:element ref="ns1:MediaServiceAutoKeyPoints" minOccurs="0"/>
                <xsd:element ref="ns1:MediaServiceKeyPoints" minOccurs="0"/>
                <xsd:element ref="ns1:MediaServiceAutoTags" minOccurs="0"/>
                <xsd:element ref="ns1:MediaServiceOCR" minOccurs="0"/>
                <xsd:element ref="ns1:MediaServiceGenerationTime" minOccurs="0"/>
                <xsd:element ref="ns1:MediaServiceEventHashCode" minOccurs="0"/>
                <xsd:element ref="ns1:Defiscalisatie" minOccurs="0"/>
                <xsd:element ref="ns1:MediaServiceDateTaken" minOccurs="0"/>
                <xsd:element ref="ns1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f8dab9-f4e6-4425-9920-1fcb207ef432" elementFormDefault="qualified">
    <xsd:import namespace="http://schemas.microsoft.com/office/2006/documentManagement/types"/>
    <xsd:import namespace="http://schemas.microsoft.com/office/infopath/2007/PartnerControls"/>
    <xsd:element name="Thema" ma:index="0" ma:displayName="Thema" ma:format="Dropdown" ma:internalName="Thema">
      <xsd:simpleType>
        <xsd:restriction base="dms:Choice">
          <xsd:enumeration value="Beleid en strategie"/>
          <xsd:enumeration value="Communicatie"/>
          <xsd:enumeration value="Defiscalisatie"/>
          <xsd:enumeration value="Dienstverlening"/>
          <xsd:enumeration value="EC overschrijdend"/>
          <xsd:enumeration value="EC agro-en biotechnologie"/>
          <xsd:enumeration value="EC business management"/>
          <xsd:enumeration value="EC onderwijsinnovatie"/>
          <xsd:enumeration value="EC smart technologies"/>
          <xsd:enumeration value="EC sociale innovatie"/>
          <xsd:enumeration value="EC zorginnovatie"/>
          <xsd:enumeration value="Extern gefinancierd onderzoek"/>
          <xsd:enumeration value="INFO nieuwe onderzoeker"/>
          <xsd:enumeration value="Navorming"/>
          <xsd:enumeration value="Ondernemerschap"/>
          <xsd:enumeration value="Onderzoek"/>
          <xsd:enumeration value="Professionalisering"/>
          <xsd:enumeration value="PWO"/>
          <xsd:enumeration value="VIVES innovation centre"/>
        </xsd:restriction>
      </xsd:simpleType>
    </xsd:element>
    <xsd:element name="Subthema" ma:index="1" ma:displayName="Subthema" ma:format="Dropdown" ma:internalName="Subthema">
      <xsd:simpleType>
        <xsd:restriction base="dms:Choice">
          <xsd:enumeration value="Missie &amp; visie, beleid"/>
          <xsd:enumeration value="Reglementen"/>
          <xsd:enumeration value="Handleidingen"/>
          <xsd:enumeration value="Sjablonen"/>
          <xsd:enumeration value="Adviezen"/>
          <xsd:enumeration value="Contracten"/>
          <xsd:enumeration value="Verslaggeving"/>
          <xsd:enumeration value="Subsidiekanalen"/>
          <xsd:enumeration value="PWO"/>
          <xsd:enumeration value="Communicatie"/>
          <xsd:enumeration value="Evenementen"/>
          <xsd:enumeration value="Infosessies"/>
          <xsd:enumeration value="Resultaten"/>
          <xsd:enumeration value="Kwalitatief onderzoek"/>
          <xsd:enumeration value="Kwantitatief onderzoek"/>
          <xsd:enumeration value="Human Centered Design"/>
          <xsd:enumeration value="Valorisatie"/>
          <xsd:enumeration value="Ludo"/>
        </xsd:restriction>
      </xsd:simpleType>
    </xsd:element>
    <xsd:element name="Multidisciplines" ma:index="2" nillable="true" ma:displayName="Expertisecentra" ma:format="Dropdown" ma:internalName="Multidisciplines">
      <xsd:simpleType>
        <xsd:restriction base="dms:Choice">
          <xsd:enumeration value="algemeen"/>
          <xsd:enumeration value="agro- en biotechnologie"/>
          <xsd:enumeration value="business management"/>
          <xsd:enumeration value="onderwijsinnovatie"/>
          <xsd:enumeration value="product- en procesontwikkeling"/>
          <xsd:enumeration value="sociale innovatie"/>
          <xsd:enumeration value="zorginnovatie"/>
        </xsd:restriction>
      </xsd:simpleType>
    </xsd:element>
    <xsd:element name="Titel" ma:index="7" nillable="true" ma:displayName="Titel" ma:internalName="Titel">
      <xsd:simpleType>
        <xsd:restriction base="dms:Text">
          <xsd:maxLength value="255"/>
        </xsd:restriction>
      </xsd:simpleType>
    </xsd:element>
    <xsd:element name="MediaServiceMetadata" ma:index="2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2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26" nillable="true" ma:displayName="Tags" ma:internalName="MediaServiceAutoTags" ma:readOnly="true">
      <xsd:simpleType>
        <xsd:restriction base="dms:Text"/>
      </xsd:simpleType>
    </xsd:element>
    <xsd:element name="MediaServiceOCR" ma:index="2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9" nillable="true" ma:displayName="MediaServiceEventHashCode" ma:hidden="true" ma:internalName="MediaServiceEventHashCode" ma:readOnly="true">
      <xsd:simpleType>
        <xsd:restriction base="dms:Text"/>
      </xsd:simpleType>
    </xsd:element>
    <xsd:element name="Defiscalisatie" ma:index="30" nillable="true" ma:displayName="Defiscalisatie" ma:internalName="Defiscalisatie">
      <xsd:simpleType>
        <xsd:restriction base="dms:Text">
          <xsd:maxLength value="255"/>
        </xsd:restriction>
      </xsd:simpleType>
    </xsd:element>
    <xsd:element name="MediaServiceDateTaken" ma:index="31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3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F8DAB9-F4E6-4425-9920-1FCB207EF432" elementFormDefault="qualified">
    <xsd:import namespace="http://schemas.microsoft.com/office/2006/documentManagement/types"/>
    <xsd:import namespace="http://schemas.microsoft.com/office/infopath/2007/PartnerControls"/>
    <xsd:element name="l714581aff0444c29030775de8af9c08" ma:index="15" nillable="true" ma:taxonomy="true" ma:internalName="l714581aff0444c29030775de8af9c08" ma:taxonomyFieldName="Academiejaar" ma:displayName="Academiejaar" ma:readOnly="false" ma:default="" ma:fieldId="{5714581a-ff04-44c2-9030-775de8af9c08}" ma:sspId="0460a840-b235-4d39-b436-fe20d012a4a5" ma:termSetId="fbfa3643-bacd-49ef-b363-e2f98cd4241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2e9ffb8951b4aa59932be55384f699f" ma:index="19" nillable="true" ma:taxonomy="true" ma:internalName="g2e9ffb8951b4aa59932be55384f699f" ma:taxonomyFieldName="Referentiekader" ma:displayName="Referentiekader" ma:default="" ma:fieldId="{02e9ffb8-951b-4aa5-9932-be55384f699f}" ma:sspId="0460a840-b235-4d39-b436-fe20d012a4a5" ma:termSetId="69189020-efe1-4bf2-bb8f-d36cb79d0138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4feee8-4b25-40f5-9cc8-67902be7b937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1d42441-87d6-49b5-987b-019a3e32091d}" ma:internalName="TaxCatchAll" ma:showField="CatchAllData" ma:web="8d4feee8-4b25-40f5-9cc8-67902be7b93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Details" ma:index="18" nillable="true" ma:displayName="Gedeeld met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20" nillable="true" ma:displayName="Laatst gedeeld, per gebruik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21" nillable="true" ma:displayName="Laatst gedeeld, per tijdstip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abcf8d-3e36-4236-9912-c246b17e2b1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17" nillable="true" ma:displayName="Hint-hash delen" ma:description="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8" ma:displayName="Inhoudstype"/>
        <xsd:element ref="dc:title" minOccurs="0" maxOccurs="1" ma:index="5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142DE75-9EEF-4701-BE8A-0331C6F08ABE}">
  <ds:schemaRefs>
    <ds:schemaRef ds:uri="http://purl.org/dc/dcmitype/"/>
    <ds:schemaRef ds:uri="http://purl.org/dc/terms/"/>
    <ds:schemaRef ds:uri="http://www.w3.org/XML/1998/namespace"/>
    <ds:schemaRef ds:uri="http://schemas.microsoft.com/office/2006/metadata/properties"/>
    <ds:schemaRef ds:uri="25F8DAB9-F4E6-4425-9920-1FCB207EF432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c3abcf8d-3e36-4236-9912-c246b17e2b1e"/>
    <ds:schemaRef ds:uri="8d4feee8-4b25-40f5-9cc8-67902be7b937"/>
    <ds:schemaRef ds:uri="25f8dab9-f4e6-4425-9920-1fcb207ef432"/>
  </ds:schemaRefs>
</ds:datastoreItem>
</file>

<file path=customXml/itemProps2.xml><?xml version="1.0" encoding="utf-8"?>
<ds:datastoreItem xmlns:ds="http://schemas.openxmlformats.org/officeDocument/2006/customXml" ds:itemID="{271B2FEA-35BE-4F83-A2B8-6BEF233E31C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34A8C19-7D4D-4412-9B9A-0ECF7EA9BB67}">
  <ds:schemaRefs>
    <ds:schemaRef ds:uri="25F8DAB9-F4E6-4425-9920-1FCB207EF432"/>
    <ds:schemaRef ds:uri="25f8dab9-f4e6-4425-9920-1fcb207ef432"/>
    <ds:schemaRef ds:uri="8d4feee8-4b25-40f5-9cc8-67902be7b937"/>
    <ds:schemaRef ds:uri="c3abcf8d-3e36-4236-9912-c246b17e2b1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ISF 2024 - Filotas</Template>
  <TotalTime>0</TotalTime>
  <Words>3287</Words>
  <Application>Microsoft Office PowerPoint</Application>
  <PresentationFormat>On-screen Show (16:9)</PresentationFormat>
  <Paragraphs>311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22</vt:i4>
      </vt:variant>
    </vt:vector>
  </HeadingPairs>
  <TitlesOfParts>
    <vt:vector size="43" baseType="lpstr">
      <vt:lpstr>Algerian</vt:lpstr>
      <vt:lpstr>Arial</vt:lpstr>
      <vt:lpstr>Calibri</vt:lpstr>
      <vt:lpstr>Calibri Light</vt:lpstr>
      <vt:lpstr>Cambria Math</vt:lpstr>
      <vt:lpstr>Flanders Art Sans Pro</vt:lpstr>
      <vt:lpstr>Flanders Art Sans Pro Light</vt:lpstr>
      <vt:lpstr>Flanders Art Serif Pro Light</vt:lpstr>
      <vt:lpstr>Flanders Art Serif Pro Medium</vt:lpstr>
      <vt:lpstr>Lucida Grande</vt:lpstr>
      <vt:lpstr>NexusSansWebPro</vt:lpstr>
      <vt:lpstr>Poppins</vt:lpstr>
      <vt:lpstr>Quattrocento Sans</vt:lpstr>
      <vt:lpstr>Times New Roman</vt:lpstr>
      <vt:lpstr>VIVES sjabloon presentatie 2013</vt:lpstr>
      <vt:lpstr>KU Leuven Sedes</vt:lpstr>
      <vt:lpstr>1_KU Leuven Sedes</vt:lpstr>
      <vt:lpstr>1_Vlaio-Nieuw</vt:lpstr>
      <vt:lpstr>3_TEKSTSLIDES_BASIS</vt:lpstr>
      <vt:lpstr>Vlaio-Nieuw</vt:lpstr>
      <vt:lpstr>02_TEKSTSLIDES_BASIS</vt:lpstr>
      <vt:lpstr>Probabilistic Forecasts for Global Models: Empirical Insights from Gradient Boosted Decision Trees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 for your attention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Probabilistic Forecasts for Global Models: Empirical Insights from Gradient Boosted Decision Trees</dc:title>
  <dc:creator>Filotas Theodosiou</dc:creator>
  <cp:lastModifiedBy>Filotas Theodosiou</cp:lastModifiedBy>
  <cp:revision>1</cp:revision>
  <cp:lastPrinted>2019-11-18T13:26:21Z</cp:lastPrinted>
  <dcterms:created xsi:type="dcterms:W3CDTF">2024-07-09T10:11:17Z</dcterms:created>
  <dcterms:modified xsi:type="dcterms:W3CDTF">2024-07-09T10:30:54Z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0x010100C989E57D79AEC84FA0E613E9F6499B75</vt:lpwstr>
  </property>
  <property fmtid="{D5CDD505-2E9C-101B-9397-08002B2CF9AE}" pid="3" name="URL">
    <vt:lpwstr/>
  </property>
  <property fmtid="{D5CDD505-2E9C-101B-9397-08002B2CF9AE}" pid="4" name="Trefwoord">
    <vt:lpwstr/>
  </property>
  <property fmtid="{D5CDD505-2E9C-101B-9397-08002B2CF9AE}" pid="5" name="Departement">
    <vt:lpwstr/>
  </property>
  <property fmtid="{D5CDD505-2E9C-101B-9397-08002B2CF9AE}" pid="6" name="Studiegebied">
    <vt:lpwstr>171;#ALD|25ad5fdb-4330-4286-8c71-4eb0fce613f1</vt:lpwstr>
  </property>
  <property fmtid="{D5CDD505-2E9C-101B-9397-08002B2CF9AE}" pid="7" name="Academiejaar">
    <vt:lpwstr>686;#2020-21|538bef41-db67-4439-9c4a-ec20d156adbf</vt:lpwstr>
  </property>
  <property fmtid="{D5CDD505-2E9C-101B-9397-08002B2CF9AE}" pid="8" name="Campus">
    <vt:lpwstr>36;#Kortrijk|106e7c59-dba4-40a7-b3ae-a8889e009f56</vt:lpwstr>
  </property>
  <property fmtid="{D5CDD505-2E9C-101B-9397-08002B2CF9AE}" pid="9" name="Referentiekader">
    <vt:lpwstr/>
  </property>
  <property fmtid="{D5CDD505-2E9C-101B-9397-08002B2CF9AE}" pid="10" name="type vergaderdocument">
    <vt:lpwstr>6;#Informatief|f07fb657-f237-4f7f-bb3a-8cbe8b1c96af</vt:lpwstr>
  </property>
</Properties>
</file>